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sldIdLst>
    <p:sldId id="289" r:id="rId4"/>
    <p:sldId id="267" r:id="rId6"/>
    <p:sldId id="266" r:id="rId7"/>
    <p:sldId id="274" r:id="rId8"/>
    <p:sldId id="290" r:id="rId9"/>
    <p:sldId id="281" r:id="rId10"/>
    <p:sldId id="271" r:id="rId11"/>
    <p:sldId id="334" r:id="rId12"/>
    <p:sldId id="329" r:id="rId13"/>
    <p:sldId id="346" r:id="rId14"/>
    <p:sldId id="330" r:id="rId15"/>
    <p:sldId id="331" r:id="rId16"/>
    <p:sldId id="332" r:id="rId17"/>
    <p:sldId id="333" r:id="rId18"/>
    <p:sldId id="291" r:id="rId19"/>
    <p:sldId id="276" r:id="rId20"/>
    <p:sldId id="335" r:id="rId21"/>
    <p:sldId id="292" r:id="rId22"/>
    <p:sldId id="272" r:id="rId23"/>
    <p:sldId id="293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A6802F3-DF6F-431E-B59B-B740A4DFB626}">
          <p14:sldIdLst>
            <p14:sldId id="289"/>
            <p14:sldId id="267"/>
            <p14:sldId id="266"/>
            <p14:sldId id="274"/>
            <p14:sldId id="290"/>
            <p14:sldId id="281"/>
            <p14:sldId id="271"/>
            <p14:sldId id="334"/>
            <p14:sldId id="329"/>
            <p14:sldId id="346"/>
            <p14:sldId id="330"/>
            <p14:sldId id="331"/>
            <p14:sldId id="332"/>
            <p14:sldId id="333"/>
            <p14:sldId id="291"/>
            <p14:sldId id="276"/>
            <p14:sldId id="335"/>
            <p14:sldId id="292"/>
            <p14:sldId id="272"/>
            <p14:sldId id="293"/>
          </p14:sldIdLst>
        </p14:section>
        <p14:section name="使用技巧" id="{6FE33AF1-5061-41A8-B0E8-B7E8D44B372F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A6F18"/>
    <a:srgbClr val="FA602E"/>
    <a:srgbClr val="EF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8" autoAdjust="0"/>
    <p:restoredTop sz="94660"/>
  </p:normalViewPr>
  <p:slideViewPr>
    <p:cSldViewPr snapToGrid="0">
      <p:cViewPr varScale="1">
        <p:scale>
          <a:sx n="81" d="100"/>
          <a:sy n="81" d="100"/>
        </p:scale>
        <p:origin x="25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7C383-9902-4B91-BCC7-D7FFFB8E1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7AD7D-0E09-4B57-B07E-A14B71E210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采用</a:t>
            </a:r>
            <a:r>
              <a:rPr lang="en-US" altLang="zh-CN"/>
              <a:t>SEIR</a:t>
            </a:r>
            <a:r>
              <a:rPr lang="zh-CN" altLang="en-US"/>
              <a:t>模型进行仿真，此模型中将人群分为</a:t>
            </a:r>
            <a:r>
              <a:rPr lang="en-US" altLang="zh-CN"/>
              <a:t>4</a:t>
            </a:r>
            <a:r>
              <a:rPr lang="zh-CN" altLang="en-US"/>
              <a:t>种类型，分别是易感者，潜伏者，感染者，康复者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采用</a:t>
            </a:r>
            <a:r>
              <a:rPr lang="en-US" altLang="zh-CN"/>
              <a:t>SEIR</a:t>
            </a:r>
            <a:r>
              <a:rPr lang="zh-CN" altLang="en-US"/>
              <a:t>模型进行仿真，此模型中将人群分为</a:t>
            </a:r>
            <a:r>
              <a:rPr lang="en-US" altLang="zh-CN"/>
              <a:t>4</a:t>
            </a:r>
            <a:r>
              <a:rPr lang="zh-CN" altLang="en-US"/>
              <a:t>种类型，分别是易感者，潜伏者，感染者，康复者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疫情预测一方面让疫情防控更加有条不紊地施行，另一方面也给公众带来了信心和安慰。</a:t>
            </a:r>
            <a:endParaRPr lang="zh-CN" altLang="en-US"/>
          </a:p>
          <a:p>
            <a:r>
              <a:rPr lang="zh-CN" altLang="en-US"/>
              <a:t>这些预测都离不开传染病数学模型，按照传染病类型分为 SI、SIR、SIRS、SEIR 模型等，它们研究传染病的传播速度、空间范围、传播途径、动力学机理等问题，可以指导对传染病的有效地预防和控制。</a:t>
            </a:r>
            <a:endParaRPr lang="zh-CN" altLang="en-US"/>
          </a:p>
          <a:p>
            <a:r>
              <a:rPr lang="zh-CN" altLang="en-US"/>
              <a:t>我们采用的</a:t>
            </a:r>
            <a:r>
              <a:rPr lang="en-US" altLang="zh-CN"/>
              <a:t>SEIR</a:t>
            </a:r>
            <a:r>
              <a:rPr lang="zh-CN" altLang="en-US"/>
              <a:t>模型中将人群分为</a:t>
            </a:r>
            <a:r>
              <a:rPr lang="en-US" altLang="zh-CN"/>
              <a:t>4</a:t>
            </a:r>
            <a:r>
              <a:rPr lang="zh-CN" altLang="en-US"/>
              <a:t>种类型，分别是易感者，潜伏者，感染者，康复者</a:t>
            </a:r>
            <a:endParaRPr lang="zh-CN" altLang="en-US"/>
          </a:p>
          <a:p>
            <a:r>
              <a:rPr lang="zh-CN" altLang="en-US"/>
              <a:t>在一个简单的(SEIR)模型中，S(易感者)是指没有感染过此传染病，迄今健康的人群，也就是大部分人群，E(潜伏者)是正在此传染病潜伏期的人群，I(感染者)是已经确诊的人群，R(康复者)是</a:t>
            </a:r>
            <a:r>
              <a:rPr lang="zh-CN" altLang="en-US">
                <a:sym typeface="+mn-ea"/>
              </a:rPr>
              <a:t>康复</a:t>
            </a:r>
            <a:r>
              <a:rPr lang="zh-CN" altLang="en-US"/>
              <a:t>的人群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首先我们看一下连续系统仿真</a:t>
            </a:r>
            <a:endParaRPr lang="zh-CN" altLang="en-US"/>
          </a:p>
          <a:p>
            <a:r>
              <a:rPr lang="zh-CN" altLang="en-US"/>
              <a:t>连续系统仿真所采用的模型为</a:t>
            </a:r>
            <a:endParaRPr lang="zh-CN" altLang="en-US"/>
          </a:p>
          <a:p>
            <a:r>
              <a:rPr lang="zh-CN" altLang="en-US"/>
              <a:t>该模型推导过程为</a:t>
            </a:r>
            <a:endParaRPr lang="zh-CN" altLang="en-US"/>
          </a:p>
          <a:p>
            <a:r>
              <a:rPr lang="zh-CN" altLang="en-US"/>
              <a:t>首先计算最后一个公式也就是康复人数随着时间变化的速率，其速度</a:t>
            </a:r>
            <a:r>
              <a:rPr lang="zh-CN" altLang="en-US"/>
              <a:t>也就是</a:t>
            </a:r>
            <a:r>
              <a:rPr lang="zh-CN" altLang="en-US" dirty="0">
                <a:sym typeface="+mn-ea"/>
              </a:rPr>
              <a:t>康复概率乘以感染者人数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然后计算导数第二个公式 </a:t>
            </a:r>
            <a:r>
              <a:rPr lang="zh-CN" altLang="en-US" dirty="0">
                <a:sym typeface="+mn-ea"/>
              </a:rPr>
              <a:t>感染者随着时间变化的速率为 </a:t>
            </a:r>
            <a:r>
              <a:rPr lang="zh-CN" altLang="en-US" dirty="0">
                <a:sym typeface="+mn-ea"/>
              </a:rPr>
              <a:t>潜伏者转换为感染者的概率乘以潜伏者的人数  减去康复概率乘以感染者的人数，也就是康复人数</a:t>
            </a:r>
            <a:endParaRPr lang="zh-CN" altLang="en-US" dirty="0">
              <a:sym typeface="+mn-ea"/>
            </a:endParaRPr>
          </a:p>
          <a:p>
            <a:r>
              <a:rPr lang="zh-CN" altLang="en-US"/>
              <a:t>再计算第一个公式 </a:t>
            </a:r>
            <a:r>
              <a:rPr lang="zh-CN" dirty="0">
                <a:sym typeface="+mn-ea"/>
              </a:rPr>
              <a:t>易感者随着时间变化的速</a:t>
            </a:r>
            <a:r>
              <a:rPr lang="zh-CN" altLang="en-US" dirty="0">
                <a:sym typeface="+mn-ea"/>
              </a:rPr>
              <a:t>率</a:t>
            </a:r>
            <a:r>
              <a:rPr lang="zh-CN" dirty="0">
                <a:sym typeface="+mn-ea"/>
              </a:rPr>
              <a:t>为 每日接触的人数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总人数 再乘以 感染者感染的概率乘以感染者人数 加上 潜伏者感染的概率乘以潜伏者人数  再乘以 易感者人数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最后</a:t>
            </a:r>
            <a:r>
              <a:rPr lang="zh-CN" altLang="en-US" dirty="0">
                <a:sym typeface="+mn-ea"/>
              </a:rPr>
              <a:t>计算第二个 潜伏着随着时间变化的速</a:t>
            </a:r>
            <a:r>
              <a:rPr lang="zh-CN" altLang="en-US" dirty="0">
                <a:sym typeface="+mn-ea"/>
              </a:rPr>
              <a:t>率</a:t>
            </a:r>
            <a:r>
              <a:rPr lang="zh-CN" altLang="en-US" dirty="0">
                <a:sym typeface="+mn-ea"/>
              </a:rPr>
              <a:t>为 每日易感人数减少的速率 减去 潜伏者转换为感染者的概率乘以潜伏者的人数</a:t>
            </a:r>
            <a:endParaRPr lang="zh-CN" altLang="en-US" dirty="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dirty="0"/>
              <a:t>易感者随着时间变化的速</a:t>
            </a:r>
            <a:r>
              <a:rPr lang="zh-CN" altLang="en-US" dirty="0">
                <a:sym typeface="+mn-ea"/>
              </a:rPr>
              <a:t>率</a:t>
            </a:r>
            <a:r>
              <a:rPr lang="zh-CN" dirty="0"/>
              <a:t>为 每日接触的人数</a:t>
            </a:r>
            <a:r>
              <a:rPr lang="en-US" altLang="zh-CN" dirty="0"/>
              <a:t>/</a:t>
            </a:r>
            <a:r>
              <a:rPr lang="zh-CN" altLang="en-US" dirty="0"/>
              <a:t>总人数 再乘以 感染者感染的概率乘以感染者人数 加上 潜伏者感染的概率乘以潜伏者人数  再</a:t>
            </a:r>
            <a:r>
              <a:rPr lang="zh-CN" altLang="en-US" dirty="0"/>
              <a:t>乘以 易感者人数</a:t>
            </a:r>
            <a:endParaRPr lang="zh-CN" altLang="en-US" dirty="0"/>
          </a:p>
          <a:p>
            <a:r>
              <a:rPr lang="zh-CN" altLang="en-US" dirty="0"/>
              <a:t>潜伏着随着时间变化的速</a:t>
            </a:r>
            <a:r>
              <a:rPr lang="zh-CN" altLang="en-US" dirty="0">
                <a:sym typeface="+mn-ea"/>
              </a:rPr>
              <a:t>率</a:t>
            </a:r>
            <a:r>
              <a:rPr lang="zh-CN" altLang="en-US" dirty="0"/>
              <a:t>为 每日易感人数减少的速率 减去 潜伏者转换为感染者的概率乘以潜伏者的人数</a:t>
            </a:r>
            <a:endParaRPr lang="zh-CN" altLang="en-US" dirty="0"/>
          </a:p>
          <a:p>
            <a:r>
              <a:rPr lang="zh-CN" altLang="en-US" dirty="0"/>
              <a:t>感染者随着时间变化的速率为 </a:t>
            </a:r>
            <a:r>
              <a:rPr lang="zh-CN" altLang="en-US" dirty="0">
                <a:sym typeface="+mn-ea"/>
              </a:rPr>
              <a:t>潜伏者转换为感染者的概率乘以潜伏者的人数  减去康复概率乘以感染者的人数，也就是康复人数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康复者随着时间变化的速率为 康复概率乘以感染者人数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将之前的公式整理成迭代式，则随着时间</a:t>
            </a:r>
            <a:r>
              <a:rPr lang="en-US" altLang="zh-CN"/>
              <a:t>T</a:t>
            </a:r>
            <a:r>
              <a:rPr lang="zh-CN" altLang="en-US"/>
              <a:t>各个参数的迭代式如图所示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接下来是元胞自动机实验的系统建模</a:t>
            </a:r>
            <a:endParaRPr lang="zh-CN" altLang="en-US"/>
          </a:p>
          <a:p>
            <a:r>
              <a:rPr lang="zh-CN" altLang="en-US"/>
              <a:t>元胞自动机 </a:t>
            </a:r>
            <a:r>
              <a:rPr lang="zh-CN" altLang="en-US">
                <a:sym typeface="+mn-ea"/>
              </a:rPr>
              <a:t>是一种时间、空间、状态都离散，空间相互作用和时间因果关系为局部的网格动力学模型，具有模拟复杂系统时空演化过程的能力。本实验采用元胞自动机演化一个二维空间的传染病传染情况。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该元胞自动机中每个元胞都有</a:t>
            </a:r>
            <a:r>
              <a:rPr lang="en-US" altLang="zh-CN"/>
              <a:t>4</a:t>
            </a:r>
            <a:r>
              <a:rPr lang="zh-CN" altLang="en-US"/>
              <a:t>种状态，分别是潜伏者，感染者，治愈者，易感者</a:t>
            </a:r>
            <a:endParaRPr lang="zh-CN" altLang="en-US"/>
          </a:p>
          <a:p>
            <a:r>
              <a:rPr lang="zh-CN" altLang="en-US"/>
              <a:t>这个图为本次实验种每个元胞颜色所代表的状态。</a:t>
            </a:r>
            <a:endParaRPr lang="zh-CN" altLang="en-US"/>
          </a:p>
          <a:p>
            <a:r>
              <a:rPr lang="zh-CN" altLang="en-US"/>
              <a:t>其中黑色代表潜伏者</a:t>
            </a:r>
            <a:endParaRPr lang="zh-CN" altLang="en-US"/>
          </a:p>
          <a:p>
            <a:r>
              <a:rPr lang="zh-CN" altLang="en-US"/>
              <a:t>红色代表感染者</a:t>
            </a:r>
            <a:endParaRPr lang="zh-CN" altLang="en-US"/>
          </a:p>
          <a:p>
            <a:r>
              <a:rPr lang="zh-CN" altLang="en-US"/>
              <a:t>绿色代表治愈者</a:t>
            </a:r>
            <a:endParaRPr lang="zh-CN" altLang="en-US"/>
          </a:p>
          <a:p>
            <a:r>
              <a:rPr lang="zh-CN" altLang="en-US"/>
              <a:t>灰色代表易感者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元胞自动机中最重要的就是他的演变规则，该自动机有四个规则，规则</a:t>
            </a:r>
            <a:r>
              <a:rPr lang="en-US" altLang="zh-CN"/>
              <a:t>1</a:t>
            </a:r>
            <a:r>
              <a:rPr lang="zh-CN" altLang="en-US"/>
              <a:t>为：</a:t>
            </a:r>
            <a:r>
              <a:rPr lang="zh-CN" altLang="en-US">
                <a:sym typeface="+mn-ea"/>
              </a:rPr>
              <a:t>当为易感者的时候，当周围存在感染者的时候，有概率被感染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采用</a:t>
            </a:r>
            <a:r>
              <a:rPr lang="en-US" altLang="zh-CN"/>
              <a:t>SEIR</a:t>
            </a:r>
            <a:r>
              <a:rPr lang="zh-CN" altLang="en-US"/>
              <a:t>模型进行仿真，此模型中将人群分为</a:t>
            </a:r>
            <a:r>
              <a:rPr lang="en-US" altLang="zh-CN"/>
              <a:t>4</a:t>
            </a:r>
            <a:r>
              <a:rPr lang="zh-CN" altLang="en-US"/>
              <a:t>种类型，分别是易感者，潜伏者，感染者，康复者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6.jpe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image15.wdp"/><Relationship Id="rId3" Type="http://schemas.openxmlformats.org/officeDocument/2006/relationships/image" Target="../media/image14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>
            <a:fillRect/>
          </a:stretch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-1" fmla="*/ 908123 w 12192000"/>
              <a:gd name="connsiteY0-2" fmla="*/ 95324 h 2313137"/>
              <a:gd name="connsiteX1-3" fmla="*/ 1138602 w 12192000"/>
              <a:gd name="connsiteY1-4" fmla="*/ 97149 h 2313137"/>
              <a:gd name="connsiteX2-5" fmla="*/ 6546887 w 12192000"/>
              <a:gd name="connsiteY2-6" fmla="*/ 1398192 h 2313137"/>
              <a:gd name="connsiteX3-7" fmla="*/ 11322057 w 12192000"/>
              <a:gd name="connsiteY3-8" fmla="*/ 134047 h 2313137"/>
              <a:gd name="connsiteX4-9" fmla="*/ 12192000 w 12192000"/>
              <a:gd name="connsiteY4-10" fmla="*/ 269339 h 2313137"/>
              <a:gd name="connsiteX5-11" fmla="*/ 12192000 w 12192000"/>
              <a:gd name="connsiteY5-12" fmla="*/ 2313137 h 2313137"/>
              <a:gd name="connsiteX6-13" fmla="*/ 0 w 12192000"/>
              <a:gd name="connsiteY6-14" fmla="*/ 2313137 h 2313137"/>
              <a:gd name="connsiteX7-15" fmla="*/ 0 w 12192000"/>
              <a:gd name="connsiteY7-16" fmla="*/ 195544 h 2313137"/>
              <a:gd name="connsiteX8-17" fmla="*/ 908123 w 12192000"/>
              <a:gd name="connsiteY8-18" fmla="*/ 95324 h 2313137"/>
              <a:gd name="connsiteX0-19" fmla="*/ 908123 w 12192000"/>
              <a:gd name="connsiteY0-20" fmla="*/ 95324 h 2313137"/>
              <a:gd name="connsiteX1-21" fmla="*/ 1138602 w 12192000"/>
              <a:gd name="connsiteY1-22" fmla="*/ 97149 h 2313137"/>
              <a:gd name="connsiteX2-23" fmla="*/ 6546887 w 12192000"/>
              <a:gd name="connsiteY2-24" fmla="*/ 1398192 h 2313137"/>
              <a:gd name="connsiteX3-25" fmla="*/ 11322057 w 12192000"/>
              <a:gd name="connsiteY3-26" fmla="*/ 134047 h 2313137"/>
              <a:gd name="connsiteX4-27" fmla="*/ 12192000 w 12192000"/>
              <a:gd name="connsiteY4-28" fmla="*/ 269339 h 2313137"/>
              <a:gd name="connsiteX5-29" fmla="*/ 12192000 w 12192000"/>
              <a:gd name="connsiteY5-30" fmla="*/ 2313137 h 2313137"/>
              <a:gd name="connsiteX6-31" fmla="*/ 0 w 12192000"/>
              <a:gd name="connsiteY6-32" fmla="*/ 2313137 h 2313137"/>
              <a:gd name="connsiteX7-33" fmla="*/ 0 w 12192000"/>
              <a:gd name="connsiteY7-34" fmla="*/ 195544 h 2313137"/>
              <a:gd name="connsiteX8-35" fmla="*/ 908123 w 12192000"/>
              <a:gd name="connsiteY8-36" fmla="*/ 95324 h 2313137"/>
              <a:gd name="connsiteX0-37" fmla="*/ 0 w 12192000"/>
              <a:gd name="connsiteY0-38" fmla="*/ 262990 h 2380583"/>
              <a:gd name="connsiteX1-39" fmla="*/ 1138602 w 12192000"/>
              <a:gd name="connsiteY1-40" fmla="*/ 164595 h 2380583"/>
              <a:gd name="connsiteX2-41" fmla="*/ 6546887 w 12192000"/>
              <a:gd name="connsiteY2-42" fmla="*/ 1465638 h 2380583"/>
              <a:gd name="connsiteX3-43" fmla="*/ 11322057 w 12192000"/>
              <a:gd name="connsiteY3-44" fmla="*/ 201493 h 2380583"/>
              <a:gd name="connsiteX4-45" fmla="*/ 12192000 w 12192000"/>
              <a:gd name="connsiteY4-46" fmla="*/ 336785 h 2380583"/>
              <a:gd name="connsiteX5-47" fmla="*/ 12192000 w 12192000"/>
              <a:gd name="connsiteY5-48" fmla="*/ 2380583 h 2380583"/>
              <a:gd name="connsiteX6-49" fmla="*/ 0 w 12192000"/>
              <a:gd name="connsiteY6-50" fmla="*/ 2380583 h 2380583"/>
              <a:gd name="connsiteX7-51" fmla="*/ 0 w 12192000"/>
              <a:gd name="connsiteY7-52" fmla="*/ 262990 h 2380583"/>
              <a:gd name="connsiteX0-53" fmla="*/ 0 w 12192000"/>
              <a:gd name="connsiteY0-54" fmla="*/ 201454 h 2319047"/>
              <a:gd name="connsiteX1-55" fmla="*/ 1138602 w 12192000"/>
              <a:gd name="connsiteY1-56" fmla="*/ 103059 h 2319047"/>
              <a:gd name="connsiteX2-57" fmla="*/ 6546887 w 12192000"/>
              <a:gd name="connsiteY2-58" fmla="*/ 1404102 h 2319047"/>
              <a:gd name="connsiteX3-59" fmla="*/ 11322057 w 12192000"/>
              <a:gd name="connsiteY3-60" fmla="*/ 139957 h 2319047"/>
              <a:gd name="connsiteX4-61" fmla="*/ 12192000 w 12192000"/>
              <a:gd name="connsiteY4-62" fmla="*/ 275249 h 2319047"/>
              <a:gd name="connsiteX5-63" fmla="*/ 12192000 w 12192000"/>
              <a:gd name="connsiteY5-64" fmla="*/ 2319047 h 2319047"/>
              <a:gd name="connsiteX6-65" fmla="*/ 0 w 12192000"/>
              <a:gd name="connsiteY6-66" fmla="*/ 2319047 h 2319047"/>
              <a:gd name="connsiteX7-67" fmla="*/ 0 w 12192000"/>
              <a:gd name="connsiteY7-68" fmla="*/ 201454 h 2319047"/>
              <a:gd name="connsiteX0-69" fmla="*/ 0 w 12192000"/>
              <a:gd name="connsiteY0-70" fmla="*/ 131737 h 2249330"/>
              <a:gd name="connsiteX1-71" fmla="*/ 1138602 w 12192000"/>
              <a:gd name="connsiteY1-72" fmla="*/ 33342 h 2249330"/>
              <a:gd name="connsiteX2-73" fmla="*/ 6546887 w 12192000"/>
              <a:gd name="connsiteY2-74" fmla="*/ 1334385 h 2249330"/>
              <a:gd name="connsiteX3-75" fmla="*/ 11322057 w 12192000"/>
              <a:gd name="connsiteY3-76" fmla="*/ 70240 h 2249330"/>
              <a:gd name="connsiteX4-77" fmla="*/ 12192000 w 12192000"/>
              <a:gd name="connsiteY4-78" fmla="*/ 205532 h 2249330"/>
              <a:gd name="connsiteX5-79" fmla="*/ 12192000 w 12192000"/>
              <a:gd name="connsiteY5-80" fmla="*/ 2249330 h 2249330"/>
              <a:gd name="connsiteX6-81" fmla="*/ 0 w 12192000"/>
              <a:gd name="connsiteY6-82" fmla="*/ 2249330 h 2249330"/>
              <a:gd name="connsiteX7-83" fmla="*/ 0 w 12192000"/>
              <a:gd name="connsiteY7-84" fmla="*/ 131737 h 2249330"/>
              <a:gd name="connsiteX0-85" fmla="*/ 0 w 12192000"/>
              <a:gd name="connsiteY0-86" fmla="*/ 126077 h 2243670"/>
              <a:gd name="connsiteX1-87" fmla="*/ 1138602 w 12192000"/>
              <a:gd name="connsiteY1-88" fmla="*/ 27682 h 2243670"/>
              <a:gd name="connsiteX2-89" fmla="*/ 6546887 w 12192000"/>
              <a:gd name="connsiteY2-90" fmla="*/ 1328725 h 2243670"/>
              <a:gd name="connsiteX3-91" fmla="*/ 11322057 w 12192000"/>
              <a:gd name="connsiteY3-92" fmla="*/ 64580 h 2243670"/>
              <a:gd name="connsiteX4-93" fmla="*/ 12192000 w 12192000"/>
              <a:gd name="connsiteY4-94" fmla="*/ 199872 h 2243670"/>
              <a:gd name="connsiteX5-95" fmla="*/ 12192000 w 12192000"/>
              <a:gd name="connsiteY5-96" fmla="*/ 2243670 h 2243670"/>
              <a:gd name="connsiteX6-97" fmla="*/ 0 w 12192000"/>
              <a:gd name="connsiteY6-98" fmla="*/ 2243670 h 2243670"/>
              <a:gd name="connsiteX7-99" fmla="*/ 0 w 12192000"/>
              <a:gd name="connsiteY7-100" fmla="*/ 126077 h 2243670"/>
              <a:gd name="connsiteX0-101" fmla="*/ 0 w 12192000"/>
              <a:gd name="connsiteY0-102" fmla="*/ 126077 h 2243670"/>
              <a:gd name="connsiteX1-103" fmla="*/ 1138602 w 12192000"/>
              <a:gd name="connsiteY1-104" fmla="*/ 27682 h 2243670"/>
              <a:gd name="connsiteX2-105" fmla="*/ 6546887 w 12192000"/>
              <a:gd name="connsiteY2-106" fmla="*/ 1328725 h 2243670"/>
              <a:gd name="connsiteX3-107" fmla="*/ 11322057 w 12192000"/>
              <a:gd name="connsiteY3-108" fmla="*/ 64580 h 2243670"/>
              <a:gd name="connsiteX4-109" fmla="*/ 12192000 w 12192000"/>
              <a:gd name="connsiteY4-110" fmla="*/ 199872 h 2243670"/>
              <a:gd name="connsiteX5-111" fmla="*/ 12192000 w 12192000"/>
              <a:gd name="connsiteY5-112" fmla="*/ 2243670 h 2243670"/>
              <a:gd name="connsiteX6-113" fmla="*/ 0 w 12192000"/>
              <a:gd name="connsiteY6-114" fmla="*/ 2243670 h 2243670"/>
              <a:gd name="connsiteX7-115" fmla="*/ 0 w 12192000"/>
              <a:gd name="connsiteY7-116" fmla="*/ 126077 h 2243670"/>
              <a:gd name="connsiteX0-117" fmla="*/ 0 w 12192000"/>
              <a:gd name="connsiteY0-118" fmla="*/ 126077 h 2243670"/>
              <a:gd name="connsiteX1-119" fmla="*/ 1138602 w 12192000"/>
              <a:gd name="connsiteY1-120" fmla="*/ 27682 h 2243670"/>
              <a:gd name="connsiteX2-121" fmla="*/ 6546887 w 12192000"/>
              <a:gd name="connsiteY2-122" fmla="*/ 1328725 h 2243670"/>
              <a:gd name="connsiteX3-123" fmla="*/ 11322057 w 12192000"/>
              <a:gd name="connsiteY3-124" fmla="*/ 64580 h 2243670"/>
              <a:gd name="connsiteX4-125" fmla="*/ 12192000 w 12192000"/>
              <a:gd name="connsiteY4-126" fmla="*/ 199872 h 2243670"/>
              <a:gd name="connsiteX5-127" fmla="*/ 12192000 w 12192000"/>
              <a:gd name="connsiteY5-128" fmla="*/ 2243670 h 2243670"/>
              <a:gd name="connsiteX6-129" fmla="*/ 0 w 12192000"/>
              <a:gd name="connsiteY6-130" fmla="*/ 2243670 h 2243670"/>
              <a:gd name="connsiteX7-131" fmla="*/ 0 w 12192000"/>
              <a:gd name="connsiteY7-132" fmla="*/ 126077 h 2243670"/>
              <a:gd name="connsiteX0-133" fmla="*/ 0 w 12192000"/>
              <a:gd name="connsiteY0-134" fmla="*/ 104448 h 2222041"/>
              <a:gd name="connsiteX1-135" fmla="*/ 1138602 w 12192000"/>
              <a:gd name="connsiteY1-136" fmla="*/ 6053 h 2222041"/>
              <a:gd name="connsiteX2-137" fmla="*/ 6546887 w 12192000"/>
              <a:gd name="connsiteY2-138" fmla="*/ 1307096 h 2222041"/>
              <a:gd name="connsiteX3-139" fmla="*/ 11322057 w 12192000"/>
              <a:gd name="connsiteY3-140" fmla="*/ 42951 h 2222041"/>
              <a:gd name="connsiteX4-141" fmla="*/ 12192000 w 12192000"/>
              <a:gd name="connsiteY4-142" fmla="*/ 178243 h 2222041"/>
              <a:gd name="connsiteX5-143" fmla="*/ 12192000 w 12192000"/>
              <a:gd name="connsiteY5-144" fmla="*/ 2222041 h 2222041"/>
              <a:gd name="connsiteX6-145" fmla="*/ 0 w 12192000"/>
              <a:gd name="connsiteY6-146" fmla="*/ 2222041 h 2222041"/>
              <a:gd name="connsiteX7-147" fmla="*/ 0 w 12192000"/>
              <a:gd name="connsiteY7-148" fmla="*/ 104448 h 2222041"/>
              <a:gd name="connsiteX0-149" fmla="*/ 0 w 12192000"/>
              <a:gd name="connsiteY0-150" fmla="*/ 104448 h 2222041"/>
              <a:gd name="connsiteX1-151" fmla="*/ 1138602 w 12192000"/>
              <a:gd name="connsiteY1-152" fmla="*/ 6053 h 2222041"/>
              <a:gd name="connsiteX2-153" fmla="*/ 6546887 w 12192000"/>
              <a:gd name="connsiteY2-154" fmla="*/ 1307096 h 2222041"/>
              <a:gd name="connsiteX3-155" fmla="*/ 11322057 w 12192000"/>
              <a:gd name="connsiteY3-156" fmla="*/ 42951 h 2222041"/>
              <a:gd name="connsiteX4-157" fmla="*/ 12192000 w 12192000"/>
              <a:gd name="connsiteY4-158" fmla="*/ 178243 h 2222041"/>
              <a:gd name="connsiteX5-159" fmla="*/ 12192000 w 12192000"/>
              <a:gd name="connsiteY5-160" fmla="*/ 2222041 h 2222041"/>
              <a:gd name="connsiteX6-161" fmla="*/ 0 w 12192000"/>
              <a:gd name="connsiteY6-162" fmla="*/ 2222041 h 2222041"/>
              <a:gd name="connsiteX7-163" fmla="*/ 0 w 12192000"/>
              <a:gd name="connsiteY7-164" fmla="*/ 104448 h 2222041"/>
              <a:gd name="connsiteX0-165" fmla="*/ 0 w 12192000"/>
              <a:gd name="connsiteY0-166" fmla="*/ 104448 h 2222041"/>
              <a:gd name="connsiteX1-167" fmla="*/ 1138602 w 12192000"/>
              <a:gd name="connsiteY1-168" fmla="*/ 6053 h 2222041"/>
              <a:gd name="connsiteX2-169" fmla="*/ 6546887 w 12192000"/>
              <a:gd name="connsiteY2-170" fmla="*/ 1307096 h 2222041"/>
              <a:gd name="connsiteX3-171" fmla="*/ 11322057 w 12192000"/>
              <a:gd name="connsiteY3-172" fmla="*/ 42951 h 2222041"/>
              <a:gd name="connsiteX4-173" fmla="*/ 12192000 w 12192000"/>
              <a:gd name="connsiteY4-174" fmla="*/ 178243 h 2222041"/>
              <a:gd name="connsiteX5-175" fmla="*/ 12192000 w 12192000"/>
              <a:gd name="connsiteY5-176" fmla="*/ 2222041 h 2222041"/>
              <a:gd name="connsiteX6-177" fmla="*/ 0 w 12192000"/>
              <a:gd name="connsiteY6-178" fmla="*/ 2222041 h 2222041"/>
              <a:gd name="connsiteX7-179" fmla="*/ 0 w 12192000"/>
              <a:gd name="connsiteY7-180" fmla="*/ 104448 h 2222041"/>
              <a:gd name="connsiteX0-181" fmla="*/ 0 w 12192000"/>
              <a:gd name="connsiteY0-182" fmla="*/ 104448 h 2222041"/>
              <a:gd name="connsiteX1-183" fmla="*/ 1138602 w 12192000"/>
              <a:gd name="connsiteY1-184" fmla="*/ 6053 h 2222041"/>
              <a:gd name="connsiteX2-185" fmla="*/ 6546887 w 12192000"/>
              <a:gd name="connsiteY2-186" fmla="*/ 1307096 h 2222041"/>
              <a:gd name="connsiteX3-187" fmla="*/ 11322057 w 12192000"/>
              <a:gd name="connsiteY3-188" fmla="*/ 42951 h 2222041"/>
              <a:gd name="connsiteX4-189" fmla="*/ 12192000 w 12192000"/>
              <a:gd name="connsiteY4-190" fmla="*/ 178243 h 2222041"/>
              <a:gd name="connsiteX5-191" fmla="*/ 12192000 w 12192000"/>
              <a:gd name="connsiteY5-192" fmla="*/ 2222041 h 2222041"/>
              <a:gd name="connsiteX6-193" fmla="*/ 0 w 12192000"/>
              <a:gd name="connsiteY6-194" fmla="*/ 2222041 h 2222041"/>
              <a:gd name="connsiteX7-195" fmla="*/ 0 w 12192000"/>
              <a:gd name="connsiteY7-196" fmla="*/ 104448 h 2222041"/>
              <a:gd name="connsiteX0-197" fmla="*/ 0 w 12192000"/>
              <a:gd name="connsiteY0-198" fmla="*/ 104448 h 2222041"/>
              <a:gd name="connsiteX1-199" fmla="*/ 1138602 w 12192000"/>
              <a:gd name="connsiteY1-200" fmla="*/ 6053 h 2222041"/>
              <a:gd name="connsiteX2-201" fmla="*/ 6546887 w 12192000"/>
              <a:gd name="connsiteY2-202" fmla="*/ 1307096 h 2222041"/>
              <a:gd name="connsiteX3-203" fmla="*/ 11322057 w 12192000"/>
              <a:gd name="connsiteY3-204" fmla="*/ 42951 h 2222041"/>
              <a:gd name="connsiteX4-205" fmla="*/ 12192000 w 12192000"/>
              <a:gd name="connsiteY4-206" fmla="*/ 178243 h 2222041"/>
              <a:gd name="connsiteX5-207" fmla="*/ 12192000 w 12192000"/>
              <a:gd name="connsiteY5-208" fmla="*/ 2222041 h 2222041"/>
              <a:gd name="connsiteX6-209" fmla="*/ 0 w 12192000"/>
              <a:gd name="connsiteY6-210" fmla="*/ 2222041 h 2222041"/>
              <a:gd name="connsiteX7-211" fmla="*/ 0 w 12192000"/>
              <a:gd name="connsiteY7-212" fmla="*/ 104448 h 2222041"/>
              <a:gd name="connsiteX0-213" fmla="*/ 0 w 12192000"/>
              <a:gd name="connsiteY0-214" fmla="*/ 98865 h 2216458"/>
              <a:gd name="connsiteX1-215" fmla="*/ 1138602 w 12192000"/>
              <a:gd name="connsiteY1-216" fmla="*/ 470 h 2216458"/>
              <a:gd name="connsiteX2-217" fmla="*/ 6546887 w 12192000"/>
              <a:gd name="connsiteY2-218" fmla="*/ 1301513 h 2216458"/>
              <a:gd name="connsiteX3-219" fmla="*/ 11322057 w 12192000"/>
              <a:gd name="connsiteY3-220" fmla="*/ 37368 h 2216458"/>
              <a:gd name="connsiteX4-221" fmla="*/ 12192000 w 12192000"/>
              <a:gd name="connsiteY4-222" fmla="*/ 172660 h 2216458"/>
              <a:gd name="connsiteX5-223" fmla="*/ 12192000 w 12192000"/>
              <a:gd name="connsiteY5-224" fmla="*/ 2216458 h 2216458"/>
              <a:gd name="connsiteX6-225" fmla="*/ 0 w 12192000"/>
              <a:gd name="connsiteY6-226" fmla="*/ 2216458 h 2216458"/>
              <a:gd name="connsiteX7-227" fmla="*/ 0 w 12192000"/>
              <a:gd name="connsiteY7-228" fmla="*/ 98865 h 2216458"/>
              <a:gd name="connsiteX0-229" fmla="*/ 0 w 12192000"/>
              <a:gd name="connsiteY0-230" fmla="*/ 98865 h 2216458"/>
              <a:gd name="connsiteX1-231" fmla="*/ 1071927 w 12192000"/>
              <a:gd name="connsiteY1-232" fmla="*/ 470 h 2216458"/>
              <a:gd name="connsiteX2-233" fmla="*/ 6546887 w 12192000"/>
              <a:gd name="connsiteY2-234" fmla="*/ 1301513 h 2216458"/>
              <a:gd name="connsiteX3-235" fmla="*/ 11322057 w 12192000"/>
              <a:gd name="connsiteY3-236" fmla="*/ 37368 h 2216458"/>
              <a:gd name="connsiteX4-237" fmla="*/ 12192000 w 12192000"/>
              <a:gd name="connsiteY4-238" fmla="*/ 172660 h 2216458"/>
              <a:gd name="connsiteX5-239" fmla="*/ 12192000 w 12192000"/>
              <a:gd name="connsiteY5-240" fmla="*/ 2216458 h 2216458"/>
              <a:gd name="connsiteX6-241" fmla="*/ 0 w 12192000"/>
              <a:gd name="connsiteY6-242" fmla="*/ 2216458 h 2216458"/>
              <a:gd name="connsiteX7-243" fmla="*/ 0 w 12192000"/>
              <a:gd name="connsiteY7-244" fmla="*/ 98865 h 2216458"/>
              <a:gd name="connsiteX0-245" fmla="*/ 0 w 12192000"/>
              <a:gd name="connsiteY0-246" fmla="*/ 98452 h 2216045"/>
              <a:gd name="connsiteX1-247" fmla="*/ 1071927 w 12192000"/>
              <a:gd name="connsiteY1-248" fmla="*/ 57 h 2216045"/>
              <a:gd name="connsiteX2-249" fmla="*/ 6546887 w 12192000"/>
              <a:gd name="connsiteY2-250" fmla="*/ 1301100 h 2216045"/>
              <a:gd name="connsiteX3-251" fmla="*/ 11322057 w 12192000"/>
              <a:gd name="connsiteY3-252" fmla="*/ 36955 h 2216045"/>
              <a:gd name="connsiteX4-253" fmla="*/ 12192000 w 12192000"/>
              <a:gd name="connsiteY4-254" fmla="*/ 172247 h 2216045"/>
              <a:gd name="connsiteX5-255" fmla="*/ 12192000 w 12192000"/>
              <a:gd name="connsiteY5-256" fmla="*/ 2216045 h 2216045"/>
              <a:gd name="connsiteX6-257" fmla="*/ 0 w 12192000"/>
              <a:gd name="connsiteY6-258" fmla="*/ 2216045 h 2216045"/>
              <a:gd name="connsiteX7-259" fmla="*/ 0 w 12192000"/>
              <a:gd name="connsiteY7-260" fmla="*/ 98452 h 2216045"/>
              <a:gd name="connsiteX0-261" fmla="*/ 0 w 12192000"/>
              <a:gd name="connsiteY0-262" fmla="*/ 108394 h 2225987"/>
              <a:gd name="connsiteX1-263" fmla="*/ 1071927 w 12192000"/>
              <a:gd name="connsiteY1-264" fmla="*/ 9999 h 2225987"/>
              <a:gd name="connsiteX2-265" fmla="*/ 6546887 w 12192000"/>
              <a:gd name="connsiteY2-266" fmla="*/ 1311042 h 2225987"/>
              <a:gd name="connsiteX3-267" fmla="*/ 11322057 w 12192000"/>
              <a:gd name="connsiteY3-268" fmla="*/ 46897 h 2225987"/>
              <a:gd name="connsiteX4-269" fmla="*/ 12192000 w 12192000"/>
              <a:gd name="connsiteY4-270" fmla="*/ 182189 h 2225987"/>
              <a:gd name="connsiteX5-271" fmla="*/ 12192000 w 12192000"/>
              <a:gd name="connsiteY5-272" fmla="*/ 2225987 h 2225987"/>
              <a:gd name="connsiteX6-273" fmla="*/ 0 w 12192000"/>
              <a:gd name="connsiteY6-274" fmla="*/ 2225987 h 2225987"/>
              <a:gd name="connsiteX7-275" fmla="*/ 0 w 12192000"/>
              <a:gd name="connsiteY7-276" fmla="*/ 108394 h 22259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-1" fmla="*/ 908123 w 12192000"/>
              <a:gd name="connsiteY0-2" fmla="*/ 0 h 2217813"/>
              <a:gd name="connsiteX1-3" fmla="*/ 1138602 w 12192000"/>
              <a:gd name="connsiteY1-4" fmla="*/ 1825 h 2217813"/>
              <a:gd name="connsiteX2-5" fmla="*/ 5603459 w 12192000"/>
              <a:gd name="connsiteY2-6" fmla="*/ 998068 h 2217813"/>
              <a:gd name="connsiteX3-7" fmla="*/ 11322057 w 12192000"/>
              <a:gd name="connsiteY3-8" fmla="*/ 38723 h 2217813"/>
              <a:gd name="connsiteX4-9" fmla="*/ 12192000 w 12192000"/>
              <a:gd name="connsiteY4-10" fmla="*/ 174015 h 2217813"/>
              <a:gd name="connsiteX5-11" fmla="*/ 12192000 w 12192000"/>
              <a:gd name="connsiteY5-12" fmla="*/ 2217813 h 2217813"/>
              <a:gd name="connsiteX6-13" fmla="*/ 0 w 12192000"/>
              <a:gd name="connsiteY6-14" fmla="*/ 2217813 h 2217813"/>
              <a:gd name="connsiteX7-15" fmla="*/ 0 w 12192000"/>
              <a:gd name="connsiteY7-16" fmla="*/ 100220 h 2217813"/>
              <a:gd name="connsiteX8-17" fmla="*/ 908123 w 12192000"/>
              <a:gd name="connsiteY8-18" fmla="*/ 0 h 2217813"/>
              <a:gd name="connsiteX0-19" fmla="*/ 870023 w 12192000"/>
              <a:gd name="connsiteY0-20" fmla="*/ 27892 h 2309205"/>
              <a:gd name="connsiteX1-21" fmla="*/ 1138602 w 12192000"/>
              <a:gd name="connsiteY1-22" fmla="*/ 93217 h 2309205"/>
              <a:gd name="connsiteX2-23" fmla="*/ 5603459 w 12192000"/>
              <a:gd name="connsiteY2-24" fmla="*/ 1089460 h 2309205"/>
              <a:gd name="connsiteX3-25" fmla="*/ 11322057 w 12192000"/>
              <a:gd name="connsiteY3-26" fmla="*/ 130115 h 2309205"/>
              <a:gd name="connsiteX4-27" fmla="*/ 12192000 w 12192000"/>
              <a:gd name="connsiteY4-28" fmla="*/ 265407 h 2309205"/>
              <a:gd name="connsiteX5-29" fmla="*/ 12192000 w 12192000"/>
              <a:gd name="connsiteY5-30" fmla="*/ 2309205 h 2309205"/>
              <a:gd name="connsiteX6-31" fmla="*/ 0 w 12192000"/>
              <a:gd name="connsiteY6-32" fmla="*/ 2309205 h 2309205"/>
              <a:gd name="connsiteX7-33" fmla="*/ 0 w 12192000"/>
              <a:gd name="connsiteY7-34" fmla="*/ 191612 h 2309205"/>
              <a:gd name="connsiteX8-35" fmla="*/ 870023 w 12192000"/>
              <a:gd name="connsiteY8-36" fmla="*/ 27892 h 2309205"/>
              <a:gd name="connsiteX0-37" fmla="*/ 0 w 12192000"/>
              <a:gd name="connsiteY0-38" fmla="*/ 243906 h 2361499"/>
              <a:gd name="connsiteX1-39" fmla="*/ 1138602 w 12192000"/>
              <a:gd name="connsiteY1-40" fmla="*/ 145511 h 2361499"/>
              <a:gd name="connsiteX2-41" fmla="*/ 5603459 w 12192000"/>
              <a:gd name="connsiteY2-42" fmla="*/ 1141754 h 2361499"/>
              <a:gd name="connsiteX3-43" fmla="*/ 11322057 w 12192000"/>
              <a:gd name="connsiteY3-44" fmla="*/ 182409 h 2361499"/>
              <a:gd name="connsiteX4-45" fmla="*/ 12192000 w 12192000"/>
              <a:gd name="connsiteY4-46" fmla="*/ 317701 h 2361499"/>
              <a:gd name="connsiteX5-47" fmla="*/ 12192000 w 12192000"/>
              <a:gd name="connsiteY5-48" fmla="*/ 2361499 h 2361499"/>
              <a:gd name="connsiteX6-49" fmla="*/ 0 w 12192000"/>
              <a:gd name="connsiteY6-50" fmla="*/ 2361499 h 2361499"/>
              <a:gd name="connsiteX7-51" fmla="*/ 0 w 12192000"/>
              <a:gd name="connsiteY7-52" fmla="*/ 243906 h 2361499"/>
              <a:gd name="connsiteX0-53" fmla="*/ 0 w 12192000"/>
              <a:gd name="connsiteY0-54" fmla="*/ 197151 h 2314744"/>
              <a:gd name="connsiteX1-55" fmla="*/ 1138602 w 12192000"/>
              <a:gd name="connsiteY1-56" fmla="*/ 98756 h 2314744"/>
              <a:gd name="connsiteX2-57" fmla="*/ 5603459 w 12192000"/>
              <a:gd name="connsiteY2-58" fmla="*/ 1094999 h 2314744"/>
              <a:gd name="connsiteX3-59" fmla="*/ 11322057 w 12192000"/>
              <a:gd name="connsiteY3-60" fmla="*/ 135654 h 2314744"/>
              <a:gd name="connsiteX4-61" fmla="*/ 12192000 w 12192000"/>
              <a:gd name="connsiteY4-62" fmla="*/ 270946 h 2314744"/>
              <a:gd name="connsiteX5-63" fmla="*/ 12192000 w 12192000"/>
              <a:gd name="connsiteY5-64" fmla="*/ 2314744 h 2314744"/>
              <a:gd name="connsiteX6-65" fmla="*/ 0 w 12192000"/>
              <a:gd name="connsiteY6-66" fmla="*/ 2314744 h 2314744"/>
              <a:gd name="connsiteX7-67" fmla="*/ 0 w 12192000"/>
              <a:gd name="connsiteY7-68" fmla="*/ 197151 h 2314744"/>
              <a:gd name="connsiteX0-69" fmla="*/ 0 w 12192000"/>
              <a:gd name="connsiteY0-70" fmla="*/ 108746 h 2226339"/>
              <a:gd name="connsiteX1-71" fmla="*/ 1138602 w 12192000"/>
              <a:gd name="connsiteY1-72" fmla="*/ 10351 h 2226339"/>
              <a:gd name="connsiteX2-73" fmla="*/ 5603459 w 12192000"/>
              <a:gd name="connsiteY2-74" fmla="*/ 1006594 h 2226339"/>
              <a:gd name="connsiteX3-75" fmla="*/ 11322057 w 12192000"/>
              <a:gd name="connsiteY3-76" fmla="*/ 47249 h 2226339"/>
              <a:gd name="connsiteX4-77" fmla="*/ 12192000 w 12192000"/>
              <a:gd name="connsiteY4-78" fmla="*/ 182541 h 2226339"/>
              <a:gd name="connsiteX5-79" fmla="*/ 12192000 w 12192000"/>
              <a:gd name="connsiteY5-80" fmla="*/ 2226339 h 2226339"/>
              <a:gd name="connsiteX6-81" fmla="*/ 0 w 12192000"/>
              <a:gd name="connsiteY6-82" fmla="*/ 2226339 h 2226339"/>
              <a:gd name="connsiteX7-83" fmla="*/ 0 w 12192000"/>
              <a:gd name="connsiteY7-84" fmla="*/ 108746 h 2226339"/>
              <a:gd name="connsiteX0-85" fmla="*/ 0 w 12192000"/>
              <a:gd name="connsiteY0-86" fmla="*/ 99543 h 2217136"/>
              <a:gd name="connsiteX1-87" fmla="*/ 1138602 w 12192000"/>
              <a:gd name="connsiteY1-88" fmla="*/ 1148 h 2217136"/>
              <a:gd name="connsiteX2-89" fmla="*/ 5603459 w 12192000"/>
              <a:gd name="connsiteY2-90" fmla="*/ 997391 h 2217136"/>
              <a:gd name="connsiteX3-91" fmla="*/ 11322057 w 12192000"/>
              <a:gd name="connsiteY3-92" fmla="*/ 38046 h 2217136"/>
              <a:gd name="connsiteX4-93" fmla="*/ 12192000 w 12192000"/>
              <a:gd name="connsiteY4-94" fmla="*/ 173338 h 2217136"/>
              <a:gd name="connsiteX5-95" fmla="*/ 12192000 w 12192000"/>
              <a:gd name="connsiteY5-96" fmla="*/ 2217136 h 2217136"/>
              <a:gd name="connsiteX6-97" fmla="*/ 0 w 12192000"/>
              <a:gd name="connsiteY6-98" fmla="*/ 2217136 h 2217136"/>
              <a:gd name="connsiteX7-99" fmla="*/ 0 w 12192000"/>
              <a:gd name="connsiteY7-100" fmla="*/ 99543 h 2217136"/>
              <a:gd name="connsiteX0-101" fmla="*/ 0 w 12192000"/>
              <a:gd name="connsiteY0-102" fmla="*/ 162476 h 2280069"/>
              <a:gd name="connsiteX1-103" fmla="*/ 1189402 w 12192000"/>
              <a:gd name="connsiteY1-104" fmla="*/ 581 h 2280069"/>
              <a:gd name="connsiteX2-105" fmla="*/ 5603459 w 12192000"/>
              <a:gd name="connsiteY2-106" fmla="*/ 1060324 h 2280069"/>
              <a:gd name="connsiteX3-107" fmla="*/ 11322057 w 12192000"/>
              <a:gd name="connsiteY3-108" fmla="*/ 100979 h 2280069"/>
              <a:gd name="connsiteX4-109" fmla="*/ 12192000 w 12192000"/>
              <a:gd name="connsiteY4-110" fmla="*/ 236271 h 2280069"/>
              <a:gd name="connsiteX5-111" fmla="*/ 12192000 w 12192000"/>
              <a:gd name="connsiteY5-112" fmla="*/ 2280069 h 2280069"/>
              <a:gd name="connsiteX6-113" fmla="*/ 0 w 12192000"/>
              <a:gd name="connsiteY6-114" fmla="*/ 2280069 h 2280069"/>
              <a:gd name="connsiteX7-115" fmla="*/ 0 w 12192000"/>
              <a:gd name="connsiteY7-116" fmla="*/ 162476 h 2280069"/>
              <a:gd name="connsiteX0-117" fmla="*/ 0 w 12192000"/>
              <a:gd name="connsiteY0-118" fmla="*/ 99543 h 2217136"/>
              <a:gd name="connsiteX1-119" fmla="*/ 1176702 w 12192000"/>
              <a:gd name="connsiteY1-120" fmla="*/ 1148 h 2217136"/>
              <a:gd name="connsiteX2-121" fmla="*/ 5603459 w 12192000"/>
              <a:gd name="connsiteY2-122" fmla="*/ 997391 h 2217136"/>
              <a:gd name="connsiteX3-123" fmla="*/ 11322057 w 12192000"/>
              <a:gd name="connsiteY3-124" fmla="*/ 38046 h 2217136"/>
              <a:gd name="connsiteX4-125" fmla="*/ 12192000 w 12192000"/>
              <a:gd name="connsiteY4-126" fmla="*/ 173338 h 2217136"/>
              <a:gd name="connsiteX5-127" fmla="*/ 12192000 w 12192000"/>
              <a:gd name="connsiteY5-128" fmla="*/ 2217136 h 2217136"/>
              <a:gd name="connsiteX6-129" fmla="*/ 0 w 12192000"/>
              <a:gd name="connsiteY6-130" fmla="*/ 2217136 h 2217136"/>
              <a:gd name="connsiteX7-131" fmla="*/ 0 w 12192000"/>
              <a:gd name="connsiteY7-132" fmla="*/ 99543 h 2217136"/>
              <a:gd name="connsiteX0-133" fmla="*/ 0 w 12192000"/>
              <a:gd name="connsiteY0-134" fmla="*/ 101580 h 2219173"/>
              <a:gd name="connsiteX1-135" fmla="*/ 1176702 w 12192000"/>
              <a:gd name="connsiteY1-136" fmla="*/ 3185 h 2219173"/>
              <a:gd name="connsiteX2-137" fmla="*/ 5603459 w 12192000"/>
              <a:gd name="connsiteY2-138" fmla="*/ 999428 h 2219173"/>
              <a:gd name="connsiteX3-139" fmla="*/ 11322057 w 12192000"/>
              <a:gd name="connsiteY3-140" fmla="*/ 40083 h 2219173"/>
              <a:gd name="connsiteX4-141" fmla="*/ 12192000 w 12192000"/>
              <a:gd name="connsiteY4-142" fmla="*/ 175375 h 2219173"/>
              <a:gd name="connsiteX5-143" fmla="*/ 12192000 w 12192000"/>
              <a:gd name="connsiteY5-144" fmla="*/ 2219173 h 2219173"/>
              <a:gd name="connsiteX6-145" fmla="*/ 0 w 12192000"/>
              <a:gd name="connsiteY6-146" fmla="*/ 2219173 h 2219173"/>
              <a:gd name="connsiteX7-147" fmla="*/ 0 w 12192000"/>
              <a:gd name="connsiteY7-148" fmla="*/ 101580 h 2219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 userDrawn="1"/>
        </p:nvSpPr>
        <p:spPr>
          <a:xfrm>
            <a:off x="4949109" y="4116254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1822859" y="2419272"/>
            <a:ext cx="854628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/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-1" fmla="*/ 0 w 12217400"/>
                <a:gd name="connsiteY0-2" fmla="*/ 228600 h 838200"/>
                <a:gd name="connsiteX1-3" fmla="*/ 1536700 w 12217400"/>
                <a:gd name="connsiteY1-4" fmla="*/ 127000 h 838200"/>
                <a:gd name="connsiteX2-5" fmla="*/ 4902200 w 12217400"/>
                <a:gd name="connsiteY2-6" fmla="*/ 838200 h 838200"/>
                <a:gd name="connsiteX3-7" fmla="*/ 9372600 w 12217400"/>
                <a:gd name="connsiteY3-8" fmla="*/ 546100 h 838200"/>
                <a:gd name="connsiteX4-9" fmla="*/ 11379200 w 12217400"/>
                <a:gd name="connsiteY4-10" fmla="*/ 0 h 838200"/>
                <a:gd name="connsiteX5-11" fmla="*/ 12217400 w 12217400"/>
                <a:gd name="connsiteY5-12" fmla="*/ 254000 h 838200"/>
                <a:gd name="connsiteX6-13" fmla="*/ 12217400 w 12217400"/>
                <a:gd name="connsiteY6-14" fmla="*/ 254000 h 838200"/>
                <a:gd name="connsiteX0-15" fmla="*/ 0 w 12217400"/>
                <a:gd name="connsiteY0-16" fmla="*/ 228600 h 847380"/>
                <a:gd name="connsiteX1-17" fmla="*/ 1536700 w 12217400"/>
                <a:gd name="connsiteY1-18" fmla="*/ 127000 h 847380"/>
                <a:gd name="connsiteX2-19" fmla="*/ 4902200 w 12217400"/>
                <a:gd name="connsiteY2-20" fmla="*/ 838200 h 847380"/>
                <a:gd name="connsiteX3-21" fmla="*/ 9372600 w 12217400"/>
                <a:gd name="connsiteY3-22" fmla="*/ 546100 h 847380"/>
                <a:gd name="connsiteX4-23" fmla="*/ 11379200 w 12217400"/>
                <a:gd name="connsiteY4-24" fmla="*/ 0 h 847380"/>
                <a:gd name="connsiteX5-25" fmla="*/ 12217400 w 12217400"/>
                <a:gd name="connsiteY5-26" fmla="*/ 254000 h 847380"/>
                <a:gd name="connsiteX6-27" fmla="*/ 12217400 w 12217400"/>
                <a:gd name="connsiteY6-28" fmla="*/ 254000 h 847380"/>
                <a:gd name="connsiteX0-29" fmla="*/ 0 w 12217400"/>
                <a:gd name="connsiteY0-30" fmla="*/ 228600 h 843210"/>
                <a:gd name="connsiteX1-31" fmla="*/ 1536700 w 12217400"/>
                <a:gd name="connsiteY1-32" fmla="*/ 127000 h 843210"/>
                <a:gd name="connsiteX2-33" fmla="*/ 4902200 w 12217400"/>
                <a:gd name="connsiteY2-34" fmla="*/ 838200 h 843210"/>
                <a:gd name="connsiteX3-35" fmla="*/ 9372600 w 12217400"/>
                <a:gd name="connsiteY3-36" fmla="*/ 546100 h 843210"/>
                <a:gd name="connsiteX4-37" fmla="*/ 11379200 w 12217400"/>
                <a:gd name="connsiteY4-38" fmla="*/ 0 h 843210"/>
                <a:gd name="connsiteX5-39" fmla="*/ 12217400 w 12217400"/>
                <a:gd name="connsiteY5-40" fmla="*/ 254000 h 843210"/>
                <a:gd name="connsiteX6-41" fmla="*/ 12217400 w 12217400"/>
                <a:gd name="connsiteY6-42" fmla="*/ 254000 h 843210"/>
                <a:gd name="connsiteX0-43" fmla="*/ 0 w 12217400"/>
                <a:gd name="connsiteY0-44" fmla="*/ 228600 h 855686"/>
                <a:gd name="connsiteX1-45" fmla="*/ 1536700 w 12217400"/>
                <a:gd name="connsiteY1-46" fmla="*/ 127000 h 855686"/>
                <a:gd name="connsiteX2-47" fmla="*/ 5138553 w 12217400"/>
                <a:gd name="connsiteY2-48" fmla="*/ 850900 h 855686"/>
                <a:gd name="connsiteX3-49" fmla="*/ 9372600 w 12217400"/>
                <a:gd name="connsiteY3-50" fmla="*/ 546100 h 855686"/>
                <a:gd name="connsiteX4-51" fmla="*/ 11379200 w 12217400"/>
                <a:gd name="connsiteY4-52" fmla="*/ 0 h 855686"/>
                <a:gd name="connsiteX5-53" fmla="*/ 12217400 w 12217400"/>
                <a:gd name="connsiteY5-54" fmla="*/ 254000 h 855686"/>
                <a:gd name="connsiteX6-55" fmla="*/ 12217400 w 12217400"/>
                <a:gd name="connsiteY6-56" fmla="*/ 254000 h 855686"/>
                <a:gd name="connsiteX0-57" fmla="*/ 0 w 12217400"/>
                <a:gd name="connsiteY0-58" fmla="*/ 228600 h 857597"/>
                <a:gd name="connsiteX1-59" fmla="*/ 1536700 w 12217400"/>
                <a:gd name="connsiteY1-60" fmla="*/ 127000 h 857597"/>
                <a:gd name="connsiteX2-61" fmla="*/ 5138553 w 12217400"/>
                <a:gd name="connsiteY2-62" fmla="*/ 850900 h 857597"/>
                <a:gd name="connsiteX3-63" fmla="*/ 9372600 w 12217400"/>
                <a:gd name="connsiteY3-64" fmla="*/ 546100 h 857597"/>
                <a:gd name="connsiteX4-65" fmla="*/ 11379200 w 12217400"/>
                <a:gd name="connsiteY4-66" fmla="*/ 0 h 857597"/>
                <a:gd name="connsiteX5-67" fmla="*/ 12217400 w 12217400"/>
                <a:gd name="connsiteY5-68" fmla="*/ 254000 h 857597"/>
                <a:gd name="connsiteX6-69" fmla="*/ 12217400 w 12217400"/>
                <a:gd name="connsiteY6-70" fmla="*/ 254000 h 857597"/>
                <a:gd name="connsiteX0-71" fmla="*/ 0 w 12217400"/>
                <a:gd name="connsiteY0-72" fmla="*/ 276386 h 905383"/>
                <a:gd name="connsiteX1-73" fmla="*/ 1536700 w 12217400"/>
                <a:gd name="connsiteY1-74" fmla="*/ 174786 h 905383"/>
                <a:gd name="connsiteX2-75" fmla="*/ 5138553 w 12217400"/>
                <a:gd name="connsiteY2-76" fmla="*/ 898686 h 905383"/>
                <a:gd name="connsiteX3-77" fmla="*/ 9372600 w 12217400"/>
                <a:gd name="connsiteY3-78" fmla="*/ 593886 h 905383"/>
                <a:gd name="connsiteX4-79" fmla="*/ 11379200 w 12217400"/>
                <a:gd name="connsiteY4-80" fmla="*/ 47786 h 905383"/>
                <a:gd name="connsiteX5-81" fmla="*/ 12217400 w 12217400"/>
                <a:gd name="connsiteY5-82" fmla="*/ 301786 h 905383"/>
                <a:gd name="connsiteX6-83" fmla="*/ 12217400 w 12217400"/>
                <a:gd name="connsiteY6-84" fmla="*/ 301786 h 905383"/>
                <a:gd name="connsiteX0-85" fmla="*/ 0 w 12217400"/>
                <a:gd name="connsiteY0-86" fmla="*/ 246200 h 875197"/>
                <a:gd name="connsiteX1-87" fmla="*/ 1536700 w 12217400"/>
                <a:gd name="connsiteY1-88" fmla="*/ 144600 h 875197"/>
                <a:gd name="connsiteX2-89" fmla="*/ 5138553 w 12217400"/>
                <a:gd name="connsiteY2-90" fmla="*/ 868500 h 875197"/>
                <a:gd name="connsiteX3-91" fmla="*/ 9372600 w 12217400"/>
                <a:gd name="connsiteY3-92" fmla="*/ 563700 h 875197"/>
                <a:gd name="connsiteX4-93" fmla="*/ 11379200 w 12217400"/>
                <a:gd name="connsiteY4-94" fmla="*/ 17600 h 875197"/>
                <a:gd name="connsiteX5-95" fmla="*/ 12217400 w 12217400"/>
                <a:gd name="connsiteY5-96" fmla="*/ 271600 h 875197"/>
                <a:gd name="connsiteX6-97" fmla="*/ 12217400 w 12217400"/>
                <a:gd name="connsiteY6-98" fmla="*/ 271600 h 875197"/>
                <a:gd name="connsiteX0-99" fmla="*/ 0 w 12217400"/>
                <a:gd name="connsiteY0-100" fmla="*/ 246200 h 869012"/>
                <a:gd name="connsiteX1-101" fmla="*/ 1536700 w 12217400"/>
                <a:gd name="connsiteY1-102" fmla="*/ 144600 h 869012"/>
                <a:gd name="connsiteX2-103" fmla="*/ 5138553 w 12217400"/>
                <a:gd name="connsiteY2-104" fmla="*/ 868500 h 869012"/>
                <a:gd name="connsiteX3-105" fmla="*/ 11379200 w 12217400"/>
                <a:gd name="connsiteY3-106" fmla="*/ 17600 h 869012"/>
                <a:gd name="connsiteX4-107" fmla="*/ 12217400 w 12217400"/>
                <a:gd name="connsiteY4-108" fmla="*/ 271600 h 869012"/>
                <a:gd name="connsiteX5-109" fmla="*/ 12217400 w 12217400"/>
                <a:gd name="connsiteY5-110" fmla="*/ 271600 h 869012"/>
                <a:gd name="connsiteX0-111" fmla="*/ 0 w 12217400"/>
                <a:gd name="connsiteY0-112" fmla="*/ 270645 h 893674"/>
                <a:gd name="connsiteX1-113" fmla="*/ 1536700 w 12217400"/>
                <a:gd name="connsiteY1-114" fmla="*/ 169045 h 893674"/>
                <a:gd name="connsiteX2-115" fmla="*/ 5138553 w 12217400"/>
                <a:gd name="connsiteY2-116" fmla="*/ 892945 h 893674"/>
                <a:gd name="connsiteX3-117" fmla="*/ 10856737 w 12217400"/>
                <a:gd name="connsiteY3-118" fmla="*/ 16645 h 893674"/>
                <a:gd name="connsiteX4-119" fmla="*/ 12217400 w 12217400"/>
                <a:gd name="connsiteY4-120" fmla="*/ 296045 h 893674"/>
                <a:gd name="connsiteX5-121" fmla="*/ 12217400 w 12217400"/>
                <a:gd name="connsiteY5-122" fmla="*/ 296045 h 893674"/>
                <a:gd name="connsiteX0-123" fmla="*/ 0 w 12217400"/>
                <a:gd name="connsiteY0-124" fmla="*/ 270645 h 893674"/>
                <a:gd name="connsiteX1-125" fmla="*/ 1536700 w 12217400"/>
                <a:gd name="connsiteY1-126" fmla="*/ 169045 h 893674"/>
                <a:gd name="connsiteX2-127" fmla="*/ 5138553 w 12217400"/>
                <a:gd name="connsiteY2-128" fmla="*/ 892945 h 893674"/>
                <a:gd name="connsiteX3-129" fmla="*/ 10856737 w 12217400"/>
                <a:gd name="connsiteY3-130" fmla="*/ 16645 h 893674"/>
                <a:gd name="connsiteX4-131" fmla="*/ 12217400 w 12217400"/>
                <a:gd name="connsiteY4-132" fmla="*/ 296045 h 893674"/>
                <a:gd name="connsiteX5-133" fmla="*/ 12217400 w 12217400"/>
                <a:gd name="connsiteY5-134" fmla="*/ 296045 h 893674"/>
                <a:gd name="connsiteX0-135" fmla="*/ 0 w 12217400"/>
                <a:gd name="connsiteY0-136" fmla="*/ 270645 h 894229"/>
                <a:gd name="connsiteX1-137" fmla="*/ 1536700 w 12217400"/>
                <a:gd name="connsiteY1-138" fmla="*/ 169045 h 894229"/>
                <a:gd name="connsiteX2-139" fmla="*/ 5138553 w 12217400"/>
                <a:gd name="connsiteY2-140" fmla="*/ 892945 h 894229"/>
                <a:gd name="connsiteX3-141" fmla="*/ 10856737 w 12217400"/>
                <a:gd name="connsiteY3-142" fmla="*/ 16645 h 894229"/>
                <a:gd name="connsiteX4-143" fmla="*/ 12217400 w 12217400"/>
                <a:gd name="connsiteY4-144" fmla="*/ 296045 h 894229"/>
                <a:gd name="connsiteX5-145" fmla="*/ 12217400 w 12217400"/>
                <a:gd name="connsiteY5-146" fmla="*/ 296045 h 894229"/>
                <a:gd name="connsiteX0-147" fmla="*/ 0 w 12217400"/>
                <a:gd name="connsiteY0-148" fmla="*/ 270645 h 893177"/>
                <a:gd name="connsiteX1-149" fmla="*/ 1586459 w 12217400"/>
                <a:gd name="connsiteY1-150" fmla="*/ 105545 h 893177"/>
                <a:gd name="connsiteX2-151" fmla="*/ 5138553 w 12217400"/>
                <a:gd name="connsiteY2-152" fmla="*/ 892945 h 893177"/>
                <a:gd name="connsiteX3-153" fmla="*/ 10856737 w 12217400"/>
                <a:gd name="connsiteY3-154" fmla="*/ 16645 h 893177"/>
                <a:gd name="connsiteX4-155" fmla="*/ 12217400 w 12217400"/>
                <a:gd name="connsiteY4-156" fmla="*/ 296045 h 893177"/>
                <a:gd name="connsiteX5-157" fmla="*/ 12217400 w 12217400"/>
                <a:gd name="connsiteY5-158" fmla="*/ 296045 h 893177"/>
                <a:gd name="connsiteX0-159" fmla="*/ 0 w 12217400"/>
                <a:gd name="connsiteY0-160" fmla="*/ 270645 h 893177"/>
                <a:gd name="connsiteX1-161" fmla="*/ 1586459 w 12217400"/>
                <a:gd name="connsiteY1-162" fmla="*/ 105545 h 893177"/>
                <a:gd name="connsiteX2-163" fmla="*/ 5138553 w 12217400"/>
                <a:gd name="connsiteY2-164" fmla="*/ 892945 h 893177"/>
                <a:gd name="connsiteX3-165" fmla="*/ 10856737 w 12217400"/>
                <a:gd name="connsiteY3-166" fmla="*/ 16645 h 893177"/>
                <a:gd name="connsiteX4-167" fmla="*/ 12217400 w 12217400"/>
                <a:gd name="connsiteY4-168" fmla="*/ 296045 h 893177"/>
                <a:gd name="connsiteX5-169" fmla="*/ 12217400 w 12217400"/>
                <a:gd name="connsiteY5-170" fmla="*/ 296045 h 893177"/>
                <a:gd name="connsiteX0-171" fmla="*/ 0 w 12105444"/>
                <a:gd name="connsiteY0-172" fmla="*/ 232545 h 893179"/>
                <a:gd name="connsiteX1-173" fmla="*/ 1474503 w 12105444"/>
                <a:gd name="connsiteY1-174" fmla="*/ 105545 h 893179"/>
                <a:gd name="connsiteX2-175" fmla="*/ 5026597 w 12105444"/>
                <a:gd name="connsiteY2-176" fmla="*/ 892945 h 893179"/>
                <a:gd name="connsiteX3-177" fmla="*/ 10744781 w 12105444"/>
                <a:gd name="connsiteY3-178" fmla="*/ 16645 h 893179"/>
                <a:gd name="connsiteX4-179" fmla="*/ 12105444 w 12105444"/>
                <a:gd name="connsiteY4-180" fmla="*/ 296045 h 893179"/>
                <a:gd name="connsiteX5-181" fmla="*/ 12105444 w 12105444"/>
                <a:gd name="connsiteY5-182" fmla="*/ 296045 h 893179"/>
                <a:gd name="connsiteX0-183" fmla="*/ 0 w 12105444"/>
                <a:gd name="connsiteY0-184" fmla="*/ 232545 h 893018"/>
                <a:gd name="connsiteX1-185" fmla="*/ 1598899 w 12105444"/>
                <a:gd name="connsiteY1-186" fmla="*/ 67445 h 893018"/>
                <a:gd name="connsiteX2-187" fmla="*/ 5026597 w 12105444"/>
                <a:gd name="connsiteY2-188" fmla="*/ 892945 h 893018"/>
                <a:gd name="connsiteX3-189" fmla="*/ 10744781 w 12105444"/>
                <a:gd name="connsiteY3-190" fmla="*/ 16645 h 893018"/>
                <a:gd name="connsiteX4-191" fmla="*/ 12105444 w 12105444"/>
                <a:gd name="connsiteY4-192" fmla="*/ 296045 h 893018"/>
                <a:gd name="connsiteX5-193" fmla="*/ 12105444 w 12105444"/>
                <a:gd name="connsiteY5-194" fmla="*/ 296045 h 893018"/>
                <a:gd name="connsiteX0-195" fmla="*/ 0 w 12105444"/>
                <a:gd name="connsiteY0-196" fmla="*/ 244105 h 904509"/>
                <a:gd name="connsiteX1-197" fmla="*/ 1934768 w 12105444"/>
                <a:gd name="connsiteY1-198" fmla="*/ 40905 h 904509"/>
                <a:gd name="connsiteX2-199" fmla="*/ 5026597 w 12105444"/>
                <a:gd name="connsiteY2-200" fmla="*/ 904505 h 904509"/>
                <a:gd name="connsiteX3-201" fmla="*/ 10744781 w 12105444"/>
                <a:gd name="connsiteY3-202" fmla="*/ 28205 h 904509"/>
                <a:gd name="connsiteX4-203" fmla="*/ 12105444 w 12105444"/>
                <a:gd name="connsiteY4-204" fmla="*/ 307605 h 904509"/>
                <a:gd name="connsiteX5-205" fmla="*/ 12105444 w 12105444"/>
                <a:gd name="connsiteY5-206" fmla="*/ 307605 h 904509"/>
                <a:gd name="connsiteX0-207" fmla="*/ 0 w 12105444"/>
                <a:gd name="connsiteY0-208" fmla="*/ 245006 h 918110"/>
                <a:gd name="connsiteX1-209" fmla="*/ 1934768 w 12105444"/>
                <a:gd name="connsiteY1-210" fmla="*/ 41806 h 918110"/>
                <a:gd name="connsiteX2-211" fmla="*/ 6046643 w 12105444"/>
                <a:gd name="connsiteY2-212" fmla="*/ 918106 h 918110"/>
                <a:gd name="connsiteX3-213" fmla="*/ 10744781 w 12105444"/>
                <a:gd name="connsiteY3-214" fmla="*/ 29106 h 918110"/>
                <a:gd name="connsiteX4-215" fmla="*/ 12105444 w 12105444"/>
                <a:gd name="connsiteY4-216" fmla="*/ 308506 h 918110"/>
                <a:gd name="connsiteX5-217" fmla="*/ 12105444 w 12105444"/>
                <a:gd name="connsiteY5-218" fmla="*/ 308506 h 918110"/>
                <a:gd name="connsiteX0-219" fmla="*/ 0 w 12105444"/>
                <a:gd name="connsiteY0-220" fmla="*/ 308616 h 981924"/>
                <a:gd name="connsiteX1-221" fmla="*/ 1934768 w 12105444"/>
                <a:gd name="connsiteY1-222" fmla="*/ 105416 h 981924"/>
                <a:gd name="connsiteX2-223" fmla="*/ 6046643 w 12105444"/>
                <a:gd name="connsiteY2-224" fmla="*/ 981716 h 981924"/>
                <a:gd name="connsiteX3-225" fmla="*/ 10931375 w 12105444"/>
                <a:gd name="connsiteY3-226" fmla="*/ 16516 h 981924"/>
                <a:gd name="connsiteX4-227" fmla="*/ 12105444 w 12105444"/>
                <a:gd name="connsiteY4-228" fmla="*/ 372116 h 981924"/>
                <a:gd name="connsiteX5-229" fmla="*/ 12105444 w 12105444"/>
                <a:gd name="connsiteY5-230" fmla="*/ 372116 h 981924"/>
                <a:gd name="connsiteX0-231" fmla="*/ 0 w 12105444"/>
                <a:gd name="connsiteY0-232" fmla="*/ 292100 h 965408"/>
                <a:gd name="connsiteX1-233" fmla="*/ 1934768 w 12105444"/>
                <a:gd name="connsiteY1-234" fmla="*/ 88900 h 965408"/>
                <a:gd name="connsiteX2-235" fmla="*/ 6046643 w 12105444"/>
                <a:gd name="connsiteY2-236" fmla="*/ 965200 h 965408"/>
                <a:gd name="connsiteX3-237" fmla="*/ 10931375 w 12105444"/>
                <a:gd name="connsiteY3-238" fmla="*/ 0 h 965408"/>
                <a:gd name="connsiteX4-239" fmla="*/ 12105444 w 12105444"/>
                <a:gd name="connsiteY4-240" fmla="*/ 355600 h 965408"/>
                <a:gd name="connsiteX5-241" fmla="*/ 12105444 w 12105444"/>
                <a:gd name="connsiteY5-242" fmla="*/ 355600 h 965408"/>
                <a:gd name="connsiteX0-243" fmla="*/ 0 w 12105444"/>
                <a:gd name="connsiteY0-244" fmla="*/ 316991 h 1168066"/>
                <a:gd name="connsiteX1-245" fmla="*/ 1934768 w 12105444"/>
                <a:gd name="connsiteY1-246" fmla="*/ 113791 h 1168066"/>
                <a:gd name="connsiteX2-247" fmla="*/ 7054249 w 12105444"/>
                <a:gd name="connsiteY2-248" fmla="*/ 1167891 h 1168066"/>
                <a:gd name="connsiteX3-249" fmla="*/ 10931375 w 12105444"/>
                <a:gd name="connsiteY3-250" fmla="*/ 24891 h 1168066"/>
                <a:gd name="connsiteX4-251" fmla="*/ 12105444 w 12105444"/>
                <a:gd name="connsiteY4-252" fmla="*/ 380491 h 1168066"/>
                <a:gd name="connsiteX5-253" fmla="*/ 12105444 w 12105444"/>
                <a:gd name="connsiteY5-254" fmla="*/ 380491 h 1168066"/>
                <a:gd name="connsiteX0-255" fmla="*/ 0 w 12105444"/>
                <a:gd name="connsiteY0-256" fmla="*/ 329192 h 1180320"/>
                <a:gd name="connsiteX1-257" fmla="*/ 1934768 w 12105444"/>
                <a:gd name="connsiteY1-258" fmla="*/ 125992 h 1180320"/>
                <a:gd name="connsiteX2-259" fmla="*/ 7054249 w 12105444"/>
                <a:gd name="connsiteY2-260" fmla="*/ 1180092 h 1180320"/>
                <a:gd name="connsiteX3-261" fmla="*/ 11130408 w 12105444"/>
                <a:gd name="connsiteY3-262" fmla="*/ 24392 h 1180320"/>
                <a:gd name="connsiteX4-263" fmla="*/ 12105444 w 12105444"/>
                <a:gd name="connsiteY4-264" fmla="*/ 392692 h 1180320"/>
                <a:gd name="connsiteX5-265" fmla="*/ 12105444 w 12105444"/>
                <a:gd name="connsiteY5-266" fmla="*/ 392692 h 1180320"/>
                <a:gd name="connsiteX0-267" fmla="*/ 0 w 12777181"/>
                <a:gd name="connsiteY0-268" fmla="*/ 329662 h 1180790"/>
                <a:gd name="connsiteX1-269" fmla="*/ 1934768 w 12777181"/>
                <a:gd name="connsiteY1-270" fmla="*/ 126462 h 1180790"/>
                <a:gd name="connsiteX2-271" fmla="*/ 7054249 w 12777181"/>
                <a:gd name="connsiteY2-272" fmla="*/ 1180562 h 1180790"/>
                <a:gd name="connsiteX3-273" fmla="*/ 11130408 w 12777181"/>
                <a:gd name="connsiteY3-274" fmla="*/ 24862 h 1180790"/>
                <a:gd name="connsiteX4-275" fmla="*/ 12105444 w 12777181"/>
                <a:gd name="connsiteY4-276" fmla="*/ 393162 h 1180790"/>
                <a:gd name="connsiteX5-277" fmla="*/ 12777181 w 12777181"/>
                <a:gd name="connsiteY5-278" fmla="*/ 456662 h 1180790"/>
                <a:gd name="connsiteX0-279" fmla="*/ 0 w 12105444"/>
                <a:gd name="connsiteY0-280" fmla="*/ 329662 h 1180790"/>
                <a:gd name="connsiteX1-281" fmla="*/ 1934768 w 12105444"/>
                <a:gd name="connsiteY1-282" fmla="*/ 126462 h 1180790"/>
                <a:gd name="connsiteX2-283" fmla="*/ 7054249 w 12105444"/>
                <a:gd name="connsiteY2-284" fmla="*/ 1180562 h 1180790"/>
                <a:gd name="connsiteX3-285" fmla="*/ 11130408 w 12105444"/>
                <a:gd name="connsiteY3-286" fmla="*/ 24862 h 1180790"/>
                <a:gd name="connsiteX4-287" fmla="*/ 12105444 w 12105444"/>
                <a:gd name="connsiteY4-288" fmla="*/ 393162 h 1180790"/>
                <a:gd name="connsiteX0-289" fmla="*/ 0 w 12304477"/>
                <a:gd name="connsiteY0-290" fmla="*/ 326203 h 1177331"/>
                <a:gd name="connsiteX1-291" fmla="*/ 1934768 w 12304477"/>
                <a:gd name="connsiteY1-292" fmla="*/ 123003 h 1177331"/>
                <a:gd name="connsiteX2-293" fmla="*/ 7054249 w 12304477"/>
                <a:gd name="connsiteY2-294" fmla="*/ 1177103 h 1177331"/>
                <a:gd name="connsiteX3-295" fmla="*/ 11130408 w 12304477"/>
                <a:gd name="connsiteY3-296" fmla="*/ 21403 h 1177331"/>
                <a:gd name="connsiteX4-297" fmla="*/ 12304477 w 12304477"/>
                <a:gd name="connsiteY4-298" fmla="*/ 427803 h 1177331"/>
                <a:gd name="connsiteX0-299" fmla="*/ 0 w 12304477"/>
                <a:gd name="connsiteY0-300" fmla="*/ 327712 h 1178840"/>
                <a:gd name="connsiteX1-301" fmla="*/ 1934768 w 12304477"/>
                <a:gd name="connsiteY1-302" fmla="*/ 124512 h 1178840"/>
                <a:gd name="connsiteX2-303" fmla="*/ 7054249 w 12304477"/>
                <a:gd name="connsiteY2-304" fmla="*/ 1178612 h 1178840"/>
                <a:gd name="connsiteX3-305" fmla="*/ 11130408 w 12304477"/>
                <a:gd name="connsiteY3-306" fmla="*/ 22912 h 1178840"/>
                <a:gd name="connsiteX4-307" fmla="*/ 12304477 w 12304477"/>
                <a:gd name="connsiteY4-308" fmla="*/ 429312 h 1178840"/>
                <a:gd name="connsiteX0-309" fmla="*/ 0 w 12304477"/>
                <a:gd name="connsiteY0-310" fmla="*/ 325890 h 1138926"/>
                <a:gd name="connsiteX1-311" fmla="*/ 1934768 w 12304477"/>
                <a:gd name="connsiteY1-312" fmla="*/ 122690 h 1138926"/>
                <a:gd name="connsiteX2-313" fmla="*/ 6357633 w 12304477"/>
                <a:gd name="connsiteY2-314" fmla="*/ 1138690 h 1138926"/>
                <a:gd name="connsiteX3-315" fmla="*/ 11130408 w 12304477"/>
                <a:gd name="connsiteY3-316" fmla="*/ 21090 h 1138926"/>
                <a:gd name="connsiteX4-317" fmla="*/ 12304477 w 12304477"/>
                <a:gd name="connsiteY4-318" fmla="*/ 427490 h 1138926"/>
                <a:gd name="connsiteX0-319" fmla="*/ 0 w 12304477"/>
                <a:gd name="connsiteY0-320" fmla="*/ 326492 h 1152225"/>
                <a:gd name="connsiteX1-321" fmla="*/ 1934768 w 12304477"/>
                <a:gd name="connsiteY1-322" fmla="*/ 123292 h 1152225"/>
                <a:gd name="connsiteX2-323" fmla="*/ 6830337 w 12304477"/>
                <a:gd name="connsiteY2-324" fmla="*/ 1151992 h 1152225"/>
                <a:gd name="connsiteX3-325" fmla="*/ 11130408 w 12304477"/>
                <a:gd name="connsiteY3-326" fmla="*/ 21692 h 1152225"/>
                <a:gd name="connsiteX4-327" fmla="*/ 12304477 w 12304477"/>
                <a:gd name="connsiteY4-328" fmla="*/ 428092 h 1152225"/>
                <a:gd name="connsiteX0-329" fmla="*/ 0 w 12441312"/>
                <a:gd name="connsiteY0-330" fmla="*/ 321380 h 1147113"/>
                <a:gd name="connsiteX1-331" fmla="*/ 1934768 w 12441312"/>
                <a:gd name="connsiteY1-332" fmla="*/ 118180 h 1147113"/>
                <a:gd name="connsiteX2-333" fmla="*/ 6830337 w 12441312"/>
                <a:gd name="connsiteY2-334" fmla="*/ 1146880 h 1147113"/>
                <a:gd name="connsiteX3-335" fmla="*/ 11130408 w 12441312"/>
                <a:gd name="connsiteY3-336" fmla="*/ 16580 h 1147113"/>
                <a:gd name="connsiteX4-337" fmla="*/ 12441312 w 12441312"/>
                <a:gd name="connsiteY4-338" fmla="*/ 486480 h 1147113"/>
                <a:gd name="connsiteX0-339" fmla="*/ 0 w 12441312"/>
                <a:gd name="connsiteY0-340" fmla="*/ 322978 h 1148711"/>
                <a:gd name="connsiteX1-341" fmla="*/ 1934768 w 12441312"/>
                <a:gd name="connsiteY1-342" fmla="*/ 119778 h 1148711"/>
                <a:gd name="connsiteX2-343" fmla="*/ 6830337 w 12441312"/>
                <a:gd name="connsiteY2-344" fmla="*/ 1148478 h 1148711"/>
                <a:gd name="connsiteX3-345" fmla="*/ 11130408 w 12441312"/>
                <a:gd name="connsiteY3-346" fmla="*/ 18178 h 1148711"/>
                <a:gd name="connsiteX4-347" fmla="*/ 12441312 w 12441312"/>
                <a:gd name="connsiteY4-348" fmla="*/ 488078 h 1148711"/>
                <a:gd name="connsiteX0-349" fmla="*/ 0 w 12441312"/>
                <a:gd name="connsiteY0-350" fmla="*/ 255890 h 1081486"/>
                <a:gd name="connsiteX1-351" fmla="*/ 1934768 w 12441312"/>
                <a:gd name="connsiteY1-352" fmla="*/ 52690 h 1081486"/>
                <a:gd name="connsiteX2-353" fmla="*/ 6830337 w 12441312"/>
                <a:gd name="connsiteY2-354" fmla="*/ 1081390 h 1081486"/>
                <a:gd name="connsiteX3-355" fmla="*/ 11192606 w 12441312"/>
                <a:gd name="connsiteY3-356" fmla="*/ 116190 h 1081486"/>
                <a:gd name="connsiteX4-357" fmla="*/ 12441312 w 12441312"/>
                <a:gd name="connsiteY4-358" fmla="*/ 420990 h 1081486"/>
                <a:gd name="connsiteX0-359" fmla="*/ 0 w 12515949"/>
                <a:gd name="connsiteY0-360" fmla="*/ 255890 h 1081480"/>
                <a:gd name="connsiteX1-361" fmla="*/ 1934768 w 12515949"/>
                <a:gd name="connsiteY1-362" fmla="*/ 52690 h 1081480"/>
                <a:gd name="connsiteX2-363" fmla="*/ 6830337 w 12515949"/>
                <a:gd name="connsiteY2-364" fmla="*/ 1081390 h 1081480"/>
                <a:gd name="connsiteX3-365" fmla="*/ 11192606 w 12515949"/>
                <a:gd name="connsiteY3-366" fmla="*/ 116190 h 1081480"/>
                <a:gd name="connsiteX4-367" fmla="*/ 12515949 w 12515949"/>
                <a:gd name="connsiteY4-368" fmla="*/ 738490 h 1081480"/>
                <a:gd name="connsiteX0-369" fmla="*/ 0 w 12515949"/>
                <a:gd name="connsiteY0-370" fmla="*/ 255890 h 1081422"/>
                <a:gd name="connsiteX1-371" fmla="*/ 1934768 w 12515949"/>
                <a:gd name="connsiteY1-372" fmla="*/ 52690 h 1081422"/>
                <a:gd name="connsiteX2-373" fmla="*/ 6830337 w 12515949"/>
                <a:gd name="connsiteY2-374" fmla="*/ 1081390 h 1081422"/>
                <a:gd name="connsiteX3-375" fmla="*/ 10856738 w 12515949"/>
                <a:gd name="connsiteY3-376" fmla="*/ 90790 h 1081422"/>
                <a:gd name="connsiteX4-377" fmla="*/ 12515949 w 12515949"/>
                <a:gd name="connsiteY4-378" fmla="*/ 738490 h 1081422"/>
                <a:gd name="connsiteX0-379" fmla="*/ 0 w 12515949"/>
                <a:gd name="connsiteY0-380" fmla="*/ 255890 h 1081422"/>
                <a:gd name="connsiteX1-381" fmla="*/ 1934768 w 12515949"/>
                <a:gd name="connsiteY1-382" fmla="*/ 52690 h 1081422"/>
                <a:gd name="connsiteX2-383" fmla="*/ 6444711 w 12515949"/>
                <a:gd name="connsiteY2-384" fmla="*/ 1081390 h 1081422"/>
                <a:gd name="connsiteX3-385" fmla="*/ 10856738 w 12515949"/>
                <a:gd name="connsiteY3-386" fmla="*/ 90790 h 1081422"/>
                <a:gd name="connsiteX4-387" fmla="*/ 12515949 w 12515949"/>
                <a:gd name="connsiteY4-388" fmla="*/ 738490 h 1081422"/>
                <a:gd name="connsiteX0-389" fmla="*/ 0 w 12578147"/>
                <a:gd name="connsiteY0-390" fmla="*/ 255890 h 1081421"/>
                <a:gd name="connsiteX1-391" fmla="*/ 1934768 w 12578147"/>
                <a:gd name="connsiteY1-392" fmla="*/ 52690 h 1081421"/>
                <a:gd name="connsiteX2-393" fmla="*/ 6444711 w 12578147"/>
                <a:gd name="connsiteY2-394" fmla="*/ 1081390 h 1081421"/>
                <a:gd name="connsiteX3-395" fmla="*/ 10856738 w 12578147"/>
                <a:gd name="connsiteY3-396" fmla="*/ 90790 h 1081421"/>
                <a:gd name="connsiteX4-397" fmla="*/ 12578147 w 12578147"/>
                <a:gd name="connsiteY4-398" fmla="*/ 916290 h 1081421"/>
                <a:gd name="connsiteX0-399" fmla="*/ 0 w 12578147"/>
                <a:gd name="connsiteY0-400" fmla="*/ 255890 h 1081421"/>
                <a:gd name="connsiteX1-401" fmla="*/ 1934768 w 12578147"/>
                <a:gd name="connsiteY1-402" fmla="*/ 52690 h 1081421"/>
                <a:gd name="connsiteX2-403" fmla="*/ 6444711 w 12578147"/>
                <a:gd name="connsiteY2-404" fmla="*/ 1081390 h 1081421"/>
                <a:gd name="connsiteX3-405" fmla="*/ 10856738 w 12578147"/>
                <a:gd name="connsiteY3-406" fmla="*/ 90790 h 1081421"/>
                <a:gd name="connsiteX4-407" fmla="*/ 12578147 w 12578147"/>
                <a:gd name="connsiteY4-408" fmla="*/ 916290 h 10814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-1" fmla="*/ 0 w 12217400"/>
                <a:gd name="connsiteY0-2" fmla="*/ 228600 h 838200"/>
                <a:gd name="connsiteX1-3" fmla="*/ 1536700 w 12217400"/>
                <a:gd name="connsiteY1-4" fmla="*/ 127000 h 838200"/>
                <a:gd name="connsiteX2-5" fmla="*/ 4902200 w 12217400"/>
                <a:gd name="connsiteY2-6" fmla="*/ 838200 h 838200"/>
                <a:gd name="connsiteX3-7" fmla="*/ 9372600 w 12217400"/>
                <a:gd name="connsiteY3-8" fmla="*/ 546100 h 838200"/>
                <a:gd name="connsiteX4-9" fmla="*/ 11379200 w 12217400"/>
                <a:gd name="connsiteY4-10" fmla="*/ 0 h 838200"/>
                <a:gd name="connsiteX5-11" fmla="*/ 12217400 w 12217400"/>
                <a:gd name="connsiteY5-12" fmla="*/ 254000 h 838200"/>
                <a:gd name="connsiteX6-13" fmla="*/ 12217400 w 12217400"/>
                <a:gd name="connsiteY6-14" fmla="*/ 254000 h 838200"/>
                <a:gd name="connsiteX0-15" fmla="*/ 0 w 12217400"/>
                <a:gd name="connsiteY0-16" fmla="*/ 228600 h 847380"/>
                <a:gd name="connsiteX1-17" fmla="*/ 1536700 w 12217400"/>
                <a:gd name="connsiteY1-18" fmla="*/ 127000 h 847380"/>
                <a:gd name="connsiteX2-19" fmla="*/ 4902200 w 12217400"/>
                <a:gd name="connsiteY2-20" fmla="*/ 838200 h 847380"/>
                <a:gd name="connsiteX3-21" fmla="*/ 9372600 w 12217400"/>
                <a:gd name="connsiteY3-22" fmla="*/ 546100 h 847380"/>
                <a:gd name="connsiteX4-23" fmla="*/ 11379200 w 12217400"/>
                <a:gd name="connsiteY4-24" fmla="*/ 0 h 847380"/>
                <a:gd name="connsiteX5-25" fmla="*/ 12217400 w 12217400"/>
                <a:gd name="connsiteY5-26" fmla="*/ 254000 h 847380"/>
                <a:gd name="connsiteX6-27" fmla="*/ 12217400 w 12217400"/>
                <a:gd name="connsiteY6-28" fmla="*/ 254000 h 847380"/>
                <a:gd name="connsiteX0-29" fmla="*/ 0 w 12217400"/>
                <a:gd name="connsiteY0-30" fmla="*/ 228600 h 843210"/>
                <a:gd name="connsiteX1-31" fmla="*/ 1536700 w 12217400"/>
                <a:gd name="connsiteY1-32" fmla="*/ 127000 h 843210"/>
                <a:gd name="connsiteX2-33" fmla="*/ 4902200 w 12217400"/>
                <a:gd name="connsiteY2-34" fmla="*/ 838200 h 843210"/>
                <a:gd name="connsiteX3-35" fmla="*/ 9372600 w 12217400"/>
                <a:gd name="connsiteY3-36" fmla="*/ 546100 h 843210"/>
                <a:gd name="connsiteX4-37" fmla="*/ 11379200 w 12217400"/>
                <a:gd name="connsiteY4-38" fmla="*/ 0 h 843210"/>
                <a:gd name="connsiteX5-39" fmla="*/ 12217400 w 12217400"/>
                <a:gd name="connsiteY5-40" fmla="*/ 254000 h 843210"/>
                <a:gd name="connsiteX6-41" fmla="*/ 12217400 w 12217400"/>
                <a:gd name="connsiteY6-42" fmla="*/ 254000 h 843210"/>
                <a:gd name="connsiteX0-43" fmla="*/ 0 w 12217400"/>
                <a:gd name="connsiteY0-44" fmla="*/ 228600 h 855686"/>
                <a:gd name="connsiteX1-45" fmla="*/ 1536700 w 12217400"/>
                <a:gd name="connsiteY1-46" fmla="*/ 127000 h 855686"/>
                <a:gd name="connsiteX2-47" fmla="*/ 5138553 w 12217400"/>
                <a:gd name="connsiteY2-48" fmla="*/ 850900 h 855686"/>
                <a:gd name="connsiteX3-49" fmla="*/ 9372600 w 12217400"/>
                <a:gd name="connsiteY3-50" fmla="*/ 546100 h 855686"/>
                <a:gd name="connsiteX4-51" fmla="*/ 11379200 w 12217400"/>
                <a:gd name="connsiteY4-52" fmla="*/ 0 h 855686"/>
                <a:gd name="connsiteX5-53" fmla="*/ 12217400 w 12217400"/>
                <a:gd name="connsiteY5-54" fmla="*/ 254000 h 855686"/>
                <a:gd name="connsiteX6-55" fmla="*/ 12217400 w 12217400"/>
                <a:gd name="connsiteY6-56" fmla="*/ 254000 h 855686"/>
                <a:gd name="connsiteX0-57" fmla="*/ 0 w 12217400"/>
                <a:gd name="connsiteY0-58" fmla="*/ 228600 h 857597"/>
                <a:gd name="connsiteX1-59" fmla="*/ 1536700 w 12217400"/>
                <a:gd name="connsiteY1-60" fmla="*/ 127000 h 857597"/>
                <a:gd name="connsiteX2-61" fmla="*/ 5138553 w 12217400"/>
                <a:gd name="connsiteY2-62" fmla="*/ 850900 h 857597"/>
                <a:gd name="connsiteX3-63" fmla="*/ 9372600 w 12217400"/>
                <a:gd name="connsiteY3-64" fmla="*/ 546100 h 857597"/>
                <a:gd name="connsiteX4-65" fmla="*/ 11379200 w 12217400"/>
                <a:gd name="connsiteY4-66" fmla="*/ 0 h 857597"/>
                <a:gd name="connsiteX5-67" fmla="*/ 12217400 w 12217400"/>
                <a:gd name="connsiteY5-68" fmla="*/ 254000 h 857597"/>
                <a:gd name="connsiteX6-69" fmla="*/ 12217400 w 12217400"/>
                <a:gd name="connsiteY6-70" fmla="*/ 254000 h 857597"/>
                <a:gd name="connsiteX0-71" fmla="*/ 0 w 12217400"/>
                <a:gd name="connsiteY0-72" fmla="*/ 276386 h 905383"/>
                <a:gd name="connsiteX1-73" fmla="*/ 1536700 w 12217400"/>
                <a:gd name="connsiteY1-74" fmla="*/ 174786 h 905383"/>
                <a:gd name="connsiteX2-75" fmla="*/ 5138553 w 12217400"/>
                <a:gd name="connsiteY2-76" fmla="*/ 898686 h 905383"/>
                <a:gd name="connsiteX3-77" fmla="*/ 9372600 w 12217400"/>
                <a:gd name="connsiteY3-78" fmla="*/ 593886 h 905383"/>
                <a:gd name="connsiteX4-79" fmla="*/ 11379200 w 12217400"/>
                <a:gd name="connsiteY4-80" fmla="*/ 47786 h 905383"/>
                <a:gd name="connsiteX5-81" fmla="*/ 12217400 w 12217400"/>
                <a:gd name="connsiteY5-82" fmla="*/ 301786 h 905383"/>
                <a:gd name="connsiteX6-83" fmla="*/ 12217400 w 12217400"/>
                <a:gd name="connsiteY6-84" fmla="*/ 301786 h 905383"/>
                <a:gd name="connsiteX0-85" fmla="*/ 0 w 12217400"/>
                <a:gd name="connsiteY0-86" fmla="*/ 246200 h 875197"/>
                <a:gd name="connsiteX1-87" fmla="*/ 1536700 w 12217400"/>
                <a:gd name="connsiteY1-88" fmla="*/ 144600 h 875197"/>
                <a:gd name="connsiteX2-89" fmla="*/ 5138553 w 12217400"/>
                <a:gd name="connsiteY2-90" fmla="*/ 868500 h 875197"/>
                <a:gd name="connsiteX3-91" fmla="*/ 9372600 w 12217400"/>
                <a:gd name="connsiteY3-92" fmla="*/ 563700 h 875197"/>
                <a:gd name="connsiteX4-93" fmla="*/ 11379200 w 12217400"/>
                <a:gd name="connsiteY4-94" fmla="*/ 17600 h 875197"/>
                <a:gd name="connsiteX5-95" fmla="*/ 12217400 w 12217400"/>
                <a:gd name="connsiteY5-96" fmla="*/ 271600 h 875197"/>
                <a:gd name="connsiteX6-97" fmla="*/ 12217400 w 12217400"/>
                <a:gd name="connsiteY6-98" fmla="*/ 271600 h 875197"/>
                <a:gd name="connsiteX0-99" fmla="*/ 0 w 12217400"/>
                <a:gd name="connsiteY0-100" fmla="*/ 246200 h 869012"/>
                <a:gd name="connsiteX1-101" fmla="*/ 1536700 w 12217400"/>
                <a:gd name="connsiteY1-102" fmla="*/ 144600 h 869012"/>
                <a:gd name="connsiteX2-103" fmla="*/ 5138553 w 12217400"/>
                <a:gd name="connsiteY2-104" fmla="*/ 868500 h 869012"/>
                <a:gd name="connsiteX3-105" fmla="*/ 11379200 w 12217400"/>
                <a:gd name="connsiteY3-106" fmla="*/ 17600 h 869012"/>
                <a:gd name="connsiteX4-107" fmla="*/ 12217400 w 12217400"/>
                <a:gd name="connsiteY4-108" fmla="*/ 271600 h 869012"/>
                <a:gd name="connsiteX5-109" fmla="*/ 12217400 w 12217400"/>
                <a:gd name="connsiteY5-110" fmla="*/ 271600 h 869012"/>
                <a:gd name="connsiteX0-111" fmla="*/ 0 w 12217400"/>
                <a:gd name="connsiteY0-112" fmla="*/ 270645 h 893674"/>
                <a:gd name="connsiteX1-113" fmla="*/ 1536700 w 12217400"/>
                <a:gd name="connsiteY1-114" fmla="*/ 169045 h 893674"/>
                <a:gd name="connsiteX2-115" fmla="*/ 5138553 w 12217400"/>
                <a:gd name="connsiteY2-116" fmla="*/ 892945 h 893674"/>
                <a:gd name="connsiteX3-117" fmla="*/ 10856737 w 12217400"/>
                <a:gd name="connsiteY3-118" fmla="*/ 16645 h 893674"/>
                <a:gd name="connsiteX4-119" fmla="*/ 12217400 w 12217400"/>
                <a:gd name="connsiteY4-120" fmla="*/ 296045 h 893674"/>
                <a:gd name="connsiteX5-121" fmla="*/ 12217400 w 12217400"/>
                <a:gd name="connsiteY5-122" fmla="*/ 296045 h 893674"/>
                <a:gd name="connsiteX0-123" fmla="*/ 0 w 12217400"/>
                <a:gd name="connsiteY0-124" fmla="*/ 270645 h 893674"/>
                <a:gd name="connsiteX1-125" fmla="*/ 1536700 w 12217400"/>
                <a:gd name="connsiteY1-126" fmla="*/ 169045 h 893674"/>
                <a:gd name="connsiteX2-127" fmla="*/ 5138553 w 12217400"/>
                <a:gd name="connsiteY2-128" fmla="*/ 892945 h 893674"/>
                <a:gd name="connsiteX3-129" fmla="*/ 10856737 w 12217400"/>
                <a:gd name="connsiteY3-130" fmla="*/ 16645 h 893674"/>
                <a:gd name="connsiteX4-131" fmla="*/ 12217400 w 12217400"/>
                <a:gd name="connsiteY4-132" fmla="*/ 296045 h 893674"/>
                <a:gd name="connsiteX5-133" fmla="*/ 12217400 w 12217400"/>
                <a:gd name="connsiteY5-134" fmla="*/ 296045 h 893674"/>
                <a:gd name="connsiteX0-135" fmla="*/ 0 w 12217400"/>
                <a:gd name="connsiteY0-136" fmla="*/ 270645 h 894229"/>
                <a:gd name="connsiteX1-137" fmla="*/ 1536700 w 12217400"/>
                <a:gd name="connsiteY1-138" fmla="*/ 169045 h 894229"/>
                <a:gd name="connsiteX2-139" fmla="*/ 5138553 w 12217400"/>
                <a:gd name="connsiteY2-140" fmla="*/ 892945 h 894229"/>
                <a:gd name="connsiteX3-141" fmla="*/ 10856737 w 12217400"/>
                <a:gd name="connsiteY3-142" fmla="*/ 16645 h 894229"/>
                <a:gd name="connsiteX4-143" fmla="*/ 12217400 w 12217400"/>
                <a:gd name="connsiteY4-144" fmla="*/ 296045 h 894229"/>
                <a:gd name="connsiteX5-145" fmla="*/ 12217400 w 12217400"/>
                <a:gd name="connsiteY5-146" fmla="*/ 296045 h 894229"/>
                <a:gd name="connsiteX0-147" fmla="*/ 0 w 12217400"/>
                <a:gd name="connsiteY0-148" fmla="*/ 270645 h 893177"/>
                <a:gd name="connsiteX1-149" fmla="*/ 1586459 w 12217400"/>
                <a:gd name="connsiteY1-150" fmla="*/ 105545 h 893177"/>
                <a:gd name="connsiteX2-151" fmla="*/ 5138553 w 12217400"/>
                <a:gd name="connsiteY2-152" fmla="*/ 892945 h 893177"/>
                <a:gd name="connsiteX3-153" fmla="*/ 10856737 w 12217400"/>
                <a:gd name="connsiteY3-154" fmla="*/ 16645 h 893177"/>
                <a:gd name="connsiteX4-155" fmla="*/ 12217400 w 12217400"/>
                <a:gd name="connsiteY4-156" fmla="*/ 296045 h 893177"/>
                <a:gd name="connsiteX5-157" fmla="*/ 12217400 w 12217400"/>
                <a:gd name="connsiteY5-158" fmla="*/ 296045 h 893177"/>
                <a:gd name="connsiteX0-159" fmla="*/ 0 w 12217400"/>
                <a:gd name="connsiteY0-160" fmla="*/ 270645 h 893177"/>
                <a:gd name="connsiteX1-161" fmla="*/ 1586459 w 12217400"/>
                <a:gd name="connsiteY1-162" fmla="*/ 105545 h 893177"/>
                <a:gd name="connsiteX2-163" fmla="*/ 5138553 w 12217400"/>
                <a:gd name="connsiteY2-164" fmla="*/ 892945 h 893177"/>
                <a:gd name="connsiteX3-165" fmla="*/ 10856737 w 12217400"/>
                <a:gd name="connsiteY3-166" fmla="*/ 16645 h 893177"/>
                <a:gd name="connsiteX4-167" fmla="*/ 12217400 w 12217400"/>
                <a:gd name="connsiteY4-168" fmla="*/ 296045 h 893177"/>
                <a:gd name="connsiteX5-169" fmla="*/ 12217400 w 12217400"/>
                <a:gd name="connsiteY5-170" fmla="*/ 296045 h 893177"/>
                <a:gd name="connsiteX0-171" fmla="*/ 0 w 12105444"/>
                <a:gd name="connsiteY0-172" fmla="*/ 232545 h 893179"/>
                <a:gd name="connsiteX1-173" fmla="*/ 1474503 w 12105444"/>
                <a:gd name="connsiteY1-174" fmla="*/ 105545 h 893179"/>
                <a:gd name="connsiteX2-175" fmla="*/ 5026597 w 12105444"/>
                <a:gd name="connsiteY2-176" fmla="*/ 892945 h 893179"/>
                <a:gd name="connsiteX3-177" fmla="*/ 10744781 w 12105444"/>
                <a:gd name="connsiteY3-178" fmla="*/ 16645 h 893179"/>
                <a:gd name="connsiteX4-179" fmla="*/ 12105444 w 12105444"/>
                <a:gd name="connsiteY4-180" fmla="*/ 296045 h 893179"/>
                <a:gd name="connsiteX5-181" fmla="*/ 12105444 w 12105444"/>
                <a:gd name="connsiteY5-182" fmla="*/ 296045 h 893179"/>
                <a:gd name="connsiteX0-183" fmla="*/ 0 w 12105444"/>
                <a:gd name="connsiteY0-184" fmla="*/ 232545 h 893018"/>
                <a:gd name="connsiteX1-185" fmla="*/ 1598899 w 12105444"/>
                <a:gd name="connsiteY1-186" fmla="*/ 67445 h 893018"/>
                <a:gd name="connsiteX2-187" fmla="*/ 5026597 w 12105444"/>
                <a:gd name="connsiteY2-188" fmla="*/ 892945 h 893018"/>
                <a:gd name="connsiteX3-189" fmla="*/ 10744781 w 12105444"/>
                <a:gd name="connsiteY3-190" fmla="*/ 16645 h 893018"/>
                <a:gd name="connsiteX4-191" fmla="*/ 12105444 w 12105444"/>
                <a:gd name="connsiteY4-192" fmla="*/ 296045 h 893018"/>
                <a:gd name="connsiteX5-193" fmla="*/ 12105444 w 12105444"/>
                <a:gd name="connsiteY5-194" fmla="*/ 296045 h 893018"/>
                <a:gd name="connsiteX0-195" fmla="*/ 0 w 12105444"/>
                <a:gd name="connsiteY0-196" fmla="*/ 244105 h 904509"/>
                <a:gd name="connsiteX1-197" fmla="*/ 1934768 w 12105444"/>
                <a:gd name="connsiteY1-198" fmla="*/ 40905 h 904509"/>
                <a:gd name="connsiteX2-199" fmla="*/ 5026597 w 12105444"/>
                <a:gd name="connsiteY2-200" fmla="*/ 904505 h 904509"/>
                <a:gd name="connsiteX3-201" fmla="*/ 10744781 w 12105444"/>
                <a:gd name="connsiteY3-202" fmla="*/ 28205 h 904509"/>
                <a:gd name="connsiteX4-203" fmla="*/ 12105444 w 12105444"/>
                <a:gd name="connsiteY4-204" fmla="*/ 307605 h 904509"/>
                <a:gd name="connsiteX5-205" fmla="*/ 12105444 w 12105444"/>
                <a:gd name="connsiteY5-206" fmla="*/ 307605 h 904509"/>
                <a:gd name="connsiteX0-207" fmla="*/ 0 w 12105444"/>
                <a:gd name="connsiteY0-208" fmla="*/ 245006 h 918110"/>
                <a:gd name="connsiteX1-209" fmla="*/ 1934768 w 12105444"/>
                <a:gd name="connsiteY1-210" fmla="*/ 41806 h 918110"/>
                <a:gd name="connsiteX2-211" fmla="*/ 6046643 w 12105444"/>
                <a:gd name="connsiteY2-212" fmla="*/ 918106 h 918110"/>
                <a:gd name="connsiteX3-213" fmla="*/ 10744781 w 12105444"/>
                <a:gd name="connsiteY3-214" fmla="*/ 29106 h 918110"/>
                <a:gd name="connsiteX4-215" fmla="*/ 12105444 w 12105444"/>
                <a:gd name="connsiteY4-216" fmla="*/ 308506 h 918110"/>
                <a:gd name="connsiteX5-217" fmla="*/ 12105444 w 12105444"/>
                <a:gd name="connsiteY5-218" fmla="*/ 308506 h 918110"/>
                <a:gd name="connsiteX0-219" fmla="*/ 0 w 12105444"/>
                <a:gd name="connsiteY0-220" fmla="*/ 308616 h 981924"/>
                <a:gd name="connsiteX1-221" fmla="*/ 1934768 w 12105444"/>
                <a:gd name="connsiteY1-222" fmla="*/ 105416 h 981924"/>
                <a:gd name="connsiteX2-223" fmla="*/ 6046643 w 12105444"/>
                <a:gd name="connsiteY2-224" fmla="*/ 981716 h 981924"/>
                <a:gd name="connsiteX3-225" fmla="*/ 10931375 w 12105444"/>
                <a:gd name="connsiteY3-226" fmla="*/ 16516 h 981924"/>
                <a:gd name="connsiteX4-227" fmla="*/ 12105444 w 12105444"/>
                <a:gd name="connsiteY4-228" fmla="*/ 372116 h 981924"/>
                <a:gd name="connsiteX5-229" fmla="*/ 12105444 w 12105444"/>
                <a:gd name="connsiteY5-230" fmla="*/ 372116 h 981924"/>
                <a:gd name="connsiteX0-231" fmla="*/ 0 w 12105444"/>
                <a:gd name="connsiteY0-232" fmla="*/ 292100 h 965408"/>
                <a:gd name="connsiteX1-233" fmla="*/ 1934768 w 12105444"/>
                <a:gd name="connsiteY1-234" fmla="*/ 88900 h 965408"/>
                <a:gd name="connsiteX2-235" fmla="*/ 6046643 w 12105444"/>
                <a:gd name="connsiteY2-236" fmla="*/ 965200 h 965408"/>
                <a:gd name="connsiteX3-237" fmla="*/ 10931375 w 12105444"/>
                <a:gd name="connsiteY3-238" fmla="*/ 0 h 965408"/>
                <a:gd name="connsiteX4-239" fmla="*/ 12105444 w 12105444"/>
                <a:gd name="connsiteY4-240" fmla="*/ 355600 h 965408"/>
                <a:gd name="connsiteX5-241" fmla="*/ 12105444 w 12105444"/>
                <a:gd name="connsiteY5-242" fmla="*/ 355600 h 965408"/>
                <a:gd name="connsiteX0-243" fmla="*/ 0 w 12105444"/>
                <a:gd name="connsiteY0-244" fmla="*/ 316991 h 1168066"/>
                <a:gd name="connsiteX1-245" fmla="*/ 1934768 w 12105444"/>
                <a:gd name="connsiteY1-246" fmla="*/ 113791 h 1168066"/>
                <a:gd name="connsiteX2-247" fmla="*/ 7054249 w 12105444"/>
                <a:gd name="connsiteY2-248" fmla="*/ 1167891 h 1168066"/>
                <a:gd name="connsiteX3-249" fmla="*/ 10931375 w 12105444"/>
                <a:gd name="connsiteY3-250" fmla="*/ 24891 h 1168066"/>
                <a:gd name="connsiteX4-251" fmla="*/ 12105444 w 12105444"/>
                <a:gd name="connsiteY4-252" fmla="*/ 380491 h 1168066"/>
                <a:gd name="connsiteX5-253" fmla="*/ 12105444 w 12105444"/>
                <a:gd name="connsiteY5-254" fmla="*/ 380491 h 1168066"/>
                <a:gd name="connsiteX0-255" fmla="*/ 0 w 12105444"/>
                <a:gd name="connsiteY0-256" fmla="*/ 329192 h 1180320"/>
                <a:gd name="connsiteX1-257" fmla="*/ 1934768 w 12105444"/>
                <a:gd name="connsiteY1-258" fmla="*/ 125992 h 1180320"/>
                <a:gd name="connsiteX2-259" fmla="*/ 7054249 w 12105444"/>
                <a:gd name="connsiteY2-260" fmla="*/ 1180092 h 1180320"/>
                <a:gd name="connsiteX3-261" fmla="*/ 11130408 w 12105444"/>
                <a:gd name="connsiteY3-262" fmla="*/ 24392 h 1180320"/>
                <a:gd name="connsiteX4-263" fmla="*/ 12105444 w 12105444"/>
                <a:gd name="connsiteY4-264" fmla="*/ 392692 h 1180320"/>
                <a:gd name="connsiteX5-265" fmla="*/ 12105444 w 12105444"/>
                <a:gd name="connsiteY5-266" fmla="*/ 392692 h 1180320"/>
                <a:gd name="connsiteX0-267" fmla="*/ 0 w 12777181"/>
                <a:gd name="connsiteY0-268" fmla="*/ 329662 h 1180790"/>
                <a:gd name="connsiteX1-269" fmla="*/ 1934768 w 12777181"/>
                <a:gd name="connsiteY1-270" fmla="*/ 126462 h 1180790"/>
                <a:gd name="connsiteX2-271" fmla="*/ 7054249 w 12777181"/>
                <a:gd name="connsiteY2-272" fmla="*/ 1180562 h 1180790"/>
                <a:gd name="connsiteX3-273" fmla="*/ 11130408 w 12777181"/>
                <a:gd name="connsiteY3-274" fmla="*/ 24862 h 1180790"/>
                <a:gd name="connsiteX4-275" fmla="*/ 12105444 w 12777181"/>
                <a:gd name="connsiteY4-276" fmla="*/ 393162 h 1180790"/>
                <a:gd name="connsiteX5-277" fmla="*/ 12777181 w 12777181"/>
                <a:gd name="connsiteY5-278" fmla="*/ 456662 h 1180790"/>
                <a:gd name="connsiteX0-279" fmla="*/ 0 w 12105444"/>
                <a:gd name="connsiteY0-280" fmla="*/ 329662 h 1180790"/>
                <a:gd name="connsiteX1-281" fmla="*/ 1934768 w 12105444"/>
                <a:gd name="connsiteY1-282" fmla="*/ 126462 h 1180790"/>
                <a:gd name="connsiteX2-283" fmla="*/ 7054249 w 12105444"/>
                <a:gd name="connsiteY2-284" fmla="*/ 1180562 h 1180790"/>
                <a:gd name="connsiteX3-285" fmla="*/ 11130408 w 12105444"/>
                <a:gd name="connsiteY3-286" fmla="*/ 24862 h 1180790"/>
                <a:gd name="connsiteX4-287" fmla="*/ 12105444 w 12105444"/>
                <a:gd name="connsiteY4-288" fmla="*/ 393162 h 1180790"/>
                <a:gd name="connsiteX0-289" fmla="*/ 0 w 12304477"/>
                <a:gd name="connsiteY0-290" fmla="*/ 326203 h 1177331"/>
                <a:gd name="connsiteX1-291" fmla="*/ 1934768 w 12304477"/>
                <a:gd name="connsiteY1-292" fmla="*/ 123003 h 1177331"/>
                <a:gd name="connsiteX2-293" fmla="*/ 7054249 w 12304477"/>
                <a:gd name="connsiteY2-294" fmla="*/ 1177103 h 1177331"/>
                <a:gd name="connsiteX3-295" fmla="*/ 11130408 w 12304477"/>
                <a:gd name="connsiteY3-296" fmla="*/ 21403 h 1177331"/>
                <a:gd name="connsiteX4-297" fmla="*/ 12304477 w 12304477"/>
                <a:gd name="connsiteY4-298" fmla="*/ 427803 h 1177331"/>
                <a:gd name="connsiteX0-299" fmla="*/ 0 w 12304477"/>
                <a:gd name="connsiteY0-300" fmla="*/ 327712 h 1178840"/>
                <a:gd name="connsiteX1-301" fmla="*/ 1934768 w 12304477"/>
                <a:gd name="connsiteY1-302" fmla="*/ 124512 h 1178840"/>
                <a:gd name="connsiteX2-303" fmla="*/ 7054249 w 12304477"/>
                <a:gd name="connsiteY2-304" fmla="*/ 1178612 h 1178840"/>
                <a:gd name="connsiteX3-305" fmla="*/ 11130408 w 12304477"/>
                <a:gd name="connsiteY3-306" fmla="*/ 22912 h 1178840"/>
                <a:gd name="connsiteX4-307" fmla="*/ 12304477 w 12304477"/>
                <a:gd name="connsiteY4-308" fmla="*/ 429312 h 1178840"/>
                <a:gd name="connsiteX0-309" fmla="*/ 0 w 12304477"/>
                <a:gd name="connsiteY0-310" fmla="*/ 325890 h 1138926"/>
                <a:gd name="connsiteX1-311" fmla="*/ 1934768 w 12304477"/>
                <a:gd name="connsiteY1-312" fmla="*/ 122690 h 1138926"/>
                <a:gd name="connsiteX2-313" fmla="*/ 6357633 w 12304477"/>
                <a:gd name="connsiteY2-314" fmla="*/ 1138690 h 1138926"/>
                <a:gd name="connsiteX3-315" fmla="*/ 11130408 w 12304477"/>
                <a:gd name="connsiteY3-316" fmla="*/ 21090 h 1138926"/>
                <a:gd name="connsiteX4-317" fmla="*/ 12304477 w 12304477"/>
                <a:gd name="connsiteY4-318" fmla="*/ 427490 h 1138926"/>
                <a:gd name="connsiteX0-319" fmla="*/ 0 w 12304477"/>
                <a:gd name="connsiteY0-320" fmla="*/ 326492 h 1152225"/>
                <a:gd name="connsiteX1-321" fmla="*/ 1934768 w 12304477"/>
                <a:gd name="connsiteY1-322" fmla="*/ 123292 h 1152225"/>
                <a:gd name="connsiteX2-323" fmla="*/ 6830337 w 12304477"/>
                <a:gd name="connsiteY2-324" fmla="*/ 1151992 h 1152225"/>
                <a:gd name="connsiteX3-325" fmla="*/ 11130408 w 12304477"/>
                <a:gd name="connsiteY3-326" fmla="*/ 21692 h 1152225"/>
                <a:gd name="connsiteX4-327" fmla="*/ 12304477 w 12304477"/>
                <a:gd name="connsiteY4-328" fmla="*/ 428092 h 1152225"/>
                <a:gd name="connsiteX0-329" fmla="*/ 0 w 12441312"/>
                <a:gd name="connsiteY0-330" fmla="*/ 321380 h 1147113"/>
                <a:gd name="connsiteX1-331" fmla="*/ 1934768 w 12441312"/>
                <a:gd name="connsiteY1-332" fmla="*/ 118180 h 1147113"/>
                <a:gd name="connsiteX2-333" fmla="*/ 6830337 w 12441312"/>
                <a:gd name="connsiteY2-334" fmla="*/ 1146880 h 1147113"/>
                <a:gd name="connsiteX3-335" fmla="*/ 11130408 w 12441312"/>
                <a:gd name="connsiteY3-336" fmla="*/ 16580 h 1147113"/>
                <a:gd name="connsiteX4-337" fmla="*/ 12441312 w 12441312"/>
                <a:gd name="connsiteY4-338" fmla="*/ 486480 h 1147113"/>
                <a:gd name="connsiteX0-339" fmla="*/ 0 w 12441312"/>
                <a:gd name="connsiteY0-340" fmla="*/ 322978 h 1148711"/>
                <a:gd name="connsiteX1-341" fmla="*/ 1934768 w 12441312"/>
                <a:gd name="connsiteY1-342" fmla="*/ 119778 h 1148711"/>
                <a:gd name="connsiteX2-343" fmla="*/ 6830337 w 12441312"/>
                <a:gd name="connsiteY2-344" fmla="*/ 1148478 h 1148711"/>
                <a:gd name="connsiteX3-345" fmla="*/ 11130408 w 12441312"/>
                <a:gd name="connsiteY3-346" fmla="*/ 18178 h 1148711"/>
                <a:gd name="connsiteX4-347" fmla="*/ 12441312 w 12441312"/>
                <a:gd name="connsiteY4-348" fmla="*/ 488078 h 1148711"/>
                <a:gd name="connsiteX0-349" fmla="*/ 0 w 12441312"/>
                <a:gd name="connsiteY0-350" fmla="*/ 255890 h 1081486"/>
                <a:gd name="connsiteX1-351" fmla="*/ 1934768 w 12441312"/>
                <a:gd name="connsiteY1-352" fmla="*/ 52690 h 1081486"/>
                <a:gd name="connsiteX2-353" fmla="*/ 6830337 w 12441312"/>
                <a:gd name="connsiteY2-354" fmla="*/ 1081390 h 1081486"/>
                <a:gd name="connsiteX3-355" fmla="*/ 11192606 w 12441312"/>
                <a:gd name="connsiteY3-356" fmla="*/ 116190 h 1081486"/>
                <a:gd name="connsiteX4-357" fmla="*/ 12441312 w 12441312"/>
                <a:gd name="connsiteY4-358" fmla="*/ 420990 h 1081486"/>
                <a:gd name="connsiteX0-359" fmla="*/ 0 w 12515949"/>
                <a:gd name="connsiteY0-360" fmla="*/ 255890 h 1081480"/>
                <a:gd name="connsiteX1-361" fmla="*/ 1934768 w 12515949"/>
                <a:gd name="connsiteY1-362" fmla="*/ 52690 h 1081480"/>
                <a:gd name="connsiteX2-363" fmla="*/ 6830337 w 12515949"/>
                <a:gd name="connsiteY2-364" fmla="*/ 1081390 h 1081480"/>
                <a:gd name="connsiteX3-365" fmla="*/ 11192606 w 12515949"/>
                <a:gd name="connsiteY3-366" fmla="*/ 116190 h 1081480"/>
                <a:gd name="connsiteX4-367" fmla="*/ 12515949 w 12515949"/>
                <a:gd name="connsiteY4-368" fmla="*/ 738490 h 1081480"/>
                <a:gd name="connsiteX0-369" fmla="*/ 0 w 12515949"/>
                <a:gd name="connsiteY0-370" fmla="*/ 255890 h 1081422"/>
                <a:gd name="connsiteX1-371" fmla="*/ 1934768 w 12515949"/>
                <a:gd name="connsiteY1-372" fmla="*/ 52690 h 1081422"/>
                <a:gd name="connsiteX2-373" fmla="*/ 6830337 w 12515949"/>
                <a:gd name="connsiteY2-374" fmla="*/ 1081390 h 1081422"/>
                <a:gd name="connsiteX3-375" fmla="*/ 10856738 w 12515949"/>
                <a:gd name="connsiteY3-376" fmla="*/ 90790 h 1081422"/>
                <a:gd name="connsiteX4-377" fmla="*/ 12515949 w 12515949"/>
                <a:gd name="connsiteY4-378" fmla="*/ 738490 h 1081422"/>
                <a:gd name="connsiteX0-379" fmla="*/ 0 w 12515949"/>
                <a:gd name="connsiteY0-380" fmla="*/ 255890 h 1081422"/>
                <a:gd name="connsiteX1-381" fmla="*/ 1934768 w 12515949"/>
                <a:gd name="connsiteY1-382" fmla="*/ 52690 h 1081422"/>
                <a:gd name="connsiteX2-383" fmla="*/ 6444711 w 12515949"/>
                <a:gd name="connsiteY2-384" fmla="*/ 1081390 h 1081422"/>
                <a:gd name="connsiteX3-385" fmla="*/ 10856738 w 12515949"/>
                <a:gd name="connsiteY3-386" fmla="*/ 90790 h 1081422"/>
                <a:gd name="connsiteX4-387" fmla="*/ 12515949 w 12515949"/>
                <a:gd name="connsiteY4-388" fmla="*/ 738490 h 1081422"/>
                <a:gd name="connsiteX0-389" fmla="*/ 0 w 12640345"/>
                <a:gd name="connsiteY0-390" fmla="*/ 119301 h 1186133"/>
                <a:gd name="connsiteX1-391" fmla="*/ 2059164 w 12640345"/>
                <a:gd name="connsiteY1-392" fmla="*/ 157401 h 1186133"/>
                <a:gd name="connsiteX2-393" fmla="*/ 6569107 w 12640345"/>
                <a:gd name="connsiteY2-394" fmla="*/ 1186101 h 1186133"/>
                <a:gd name="connsiteX3-395" fmla="*/ 10981134 w 12640345"/>
                <a:gd name="connsiteY3-396" fmla="*/ 195501 h 1186133"/>
                <a:gd name="connsiteX4-397" fmla="*/ 12640345 w 12640345"/>
                <a:gd name="connsiteY4-398" fmla="*/ 843201 h 1186133"/>
                <a:gd name="connsiteX0-399" fmla="*/ 0 w 12640345"/>
                <a:gd name="connsiteY0-400" fmla="*/ 119301 h 1186133"/>
                <a:gd name="connsiteX1-401" fmla="*/ 2059164 w 12640345"/>
                <a:gd name="connsiteY1-402" fmla="*/ 157401 h 1186133"/>
                <a:gd name="connsiteX2-403" fmla="*/ 6569107 w 12640345"/>
                <a:gd name="connsiteY2-404" fmla="*/ 1186101 h 1186133"/>
                <a:gd name="connsiteX3-405" fmla="*/ 10981134 w 12640345"/>
                <a:gd name="connsiteY3-406" fmla="*/ 195501 h 1186133"/>
                <a:gd name="connsiteX4-407" fmla="*/ 12640345 w 12640345"/>
                <a:gd name="connsiteY4-408" fmla="*/ 843201 h 1186133"/>
                <a:gd name="connsiteX0-409" fmla="*/ 0 w 12640345"/>
                <a:gd name="connsiteY0-410" fmla="*/ 118610 h 1172742"/>
                <a:gd name="connsiteX1-411" fmla="*/ 2059164 w 12640345"/>
                <a:gd name="connsiteY1-412" fmla="*/ 156710 h 1172742"/>
                <a:gd name="connsiteX2-413" fmla="*/ 6668624 w 12640345"/>
                <a:gd name="connsiteY2-414" fmla="*/ 1172710 h 1172742"/>
                <a:gd name="connsiteX3-415" fmla="*/ 10981134 w 12640345"/>
                <a:gd name="connsiteY3-416" fmla="*/ 194810 h 1172742"/>
                <a:gd name="connsiteX4-417" fmla="*/ 12640345 w 12640345"/>
                <a:gd name="connsiteY4-418" fmla="*/ 842510 h 1172742"/>
                <a:gd name="connsiteX0-419" fmla="*/ 0 w 12640345"/>
                <a:gd name="connsiteY0-420" fmla="*/ 155892 h 1210277"/>
                <a:gd name="connsiteX1-421" fmla="*/ 2084043 w 12640345"/>
                <a:gd name="connsiteY1-422" fmla="*/ 117792 h 1210277"/>
                <a:gd name="connsiteX2-423" fmla="*/ 6668624 w 12640345"/>
                <a:gd name="connsiteY2-424" fmla="*/ 1209992 h 1210277"/>
                <a:gd name="connsiteX3-425" fmla="*/ 10981134 w 12640345"/>
                <a:gd name="connsiteY3-426" fmla="*/ 232092 h 1210277"/>
                <a:gd name="connsiteX4-427" fmla="*/ 12640345 w 12640345"/>
                <a:gd name="connsiteY4-428" fmla="*/ 879792 h 1210277"/>
                <a:gd name="connsiteX0-429" fmla="*/ 0 w 12640345"/>
                <a:gd name="connsiteY0-430" fmla="*/ 171547 h 1225932"/>
                <a:gd name="connsiteX1-431" fmla="*/ 2084043 w 12640345"/>
                <a:gd name="connsiteY1-432" fmla="*/ 133447 h 1225932"/>
                <a:gd name="connsiteX2-433" fmla="*/ 6668624 w 12640345"/>
                <a:gd name="connsiteY2-434" fmla="*/ 1225647 h 1225932"/>
                <a:gd name="connsiteX3-435" fmla="*/ 10981134 w 12640345"/>
                <a:gd name="connsiteY3-436" fmla="*/ 247747 h 1225932"/>
                <a:gd name="connsiteX4-437" fmla="*/ 12640345 w 12640345"/>
                <a:gd name="connsiteY4-438" fmla="*/ 895447 h 1225932"/>
                <a:gd name="connsiteX0-439" fmla="*/ 0 w 12640345"/>
                <a:gd name="connsiteY0-440" fmla="*/ 171547 h 1225650"/>
                <a:gd name="connsiteX1-441" fmla="*/ 2084043 w 12640345"/>
                <a:gd name="connsiteY1-442" fmla="*/ 133447 h 1225650"/>
                <a:gd name="connsiteX2-443" fmla="*/ 6668624 w 12640345"/>
                <a:gd name="connsiteY2-444" fmla="*/ 1225647 h 1225650"/>
                <a:gd name="connsiteX3-445" fmla="*/ 11043332 w 12640345"/>
                <a:gd name="connsiteY3-446" fmla="*/ 146147 h 1225650"/>
                <a:gd name="connsiteX4-447" fmla="*/ 12640345 w 12640345"/>
                <a:gd name="connsiteY4-448" fmla="*/ 895447 h 1225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1822859" y="2568935"/>
            <a:ext cx="8546282" cy="39156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SIMPLE BUSINESS ANNUAL SUMMARY COMMON TEMPLATE</a:t>
            </a:r>
            <a:endParaRPr lang="en-US" altLang="zh-CN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1" hasCustomPrompt="1"/>
          </p:nvPr>
        </p:nvSpPr>
        <p:spPr>
          <a:xfrm>
            <a:off x="1822860" y="1377564"/>
            <a:ext cx="8546282" cy="92333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54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简约商务年度总结通用模板</a:t>
            </a:r>
            <a:endParaRPr kumimoji="0" lang="zh-CN" altLang="en-US" sz="5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129360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256305" y="1905322"/>
            <a:ext cx="3679390" cy="3679390"/>
          </a:xfrm>
          <a:custGeom>
            <a:avLst/>
            <a:gdLst>
              <a:gd name="connsiteX0" fmla="*/ 1839695 w 3679390"/>
              <a:gd name="connsiteY0" fmla="*/ 0 h 3679390"/>
              <a:gd name="connsiteX1" fmla="*/ 3679390 w 3679390"/>
              <a:gd name="connsiteY1" fmla="*/ 1839695 h 3679390"/>
              <a:gd name="connsiteX2" fmla="*/ 1839695 w 3679390"/>
              <a:gd name="connsiteY2" fmla="*/ 3679390 h 3679390"/>
              <a:gd name="connsiteX3" fmla="*/ 0 w 3679390"/>
              <a:gd name="connsiteY3" fmla="*/ 1839695 h 3679390"/>
              <a:gd name="connsiteX4" fmla="*/ 1839695 w 3679390"/>
              <a:gd name="connsiteY4" fmla="*/ 0 h 367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390" h="3679390">
                <a:moveTo>
                  <a:pt x="1839695" y="0"/>
                </a:moveTo>
                <a:cubicBezTo>
                  <a:pt x="2855730" y="0"/>
                  <a:pt x="3679390" y="823660"/>
                  <a:pt x="3679390" y="1839695"/>
                </a:cubicBezTo>
                <a:cubicBezTo>
                  <a:pt x="3679390" y="2855730"/>
                  <a:pt x="2855730" y="3679390"/>
                  <a:pt x="1839695" y="3679390"/>
                </a:cubicBezTo>
                <a:cubicBezTo>
                  <a:pt x="823660" y="3679390"/>
                  <a:pt x="0" y="2855730"/>
                  <a:pt x="0" y="1839695"/>
                </a:cubicBezTo>
                <a:cubicBezTo>
                  <a:pt x="0" y="823660"/>
                  <a:pt x="823660" y="0"/>
                  <a:pt x="1839695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r="-1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75793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4" name="图片占位符 19"/>
          <p:cNvSpPr>
            <a:spLocks noGrp="1"/>
          </p:cNvSpPr>
          <p:nvPr>
            <p:ph type="pic" sz="quarter" idx="15"/>
          </p:nvPr>
        </p:nvSpPr>
        <p:spPr>
          <a:xfrm>
            <a:off x="4533900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5" name="图片占位符 19"/>
          <p:cNvSpPr>
            <a:spLocks noGrp="1"/>
          </p:cNvSpPr>
          <p:nvPr>
            <p:ph type="pic" sz="quarter" idx="16"/>
          </p:nvPr>
        </p:nvSpPr>
        <p:spPr>
          <a:xfrm>
            <a:off x="832205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75793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19"/>
          <p:cNvSpPr>
            <a:spLocks noGrp="1"/>
          </p:cNvSpPr>
          <p:nvPr>
            <p:ph type="pic" sz="quarter" idx="12"/>
          </p:nvPr>
        </p:nvSpPr>
        <p:spPr>
          <a:xfrm>
            <a:off x="4533900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2" name="图片占位符 19"/>
          <p:cNvSpPr>
            <a:spLocks noGrp="1"/>
          </p:cNvSpPr>
          <p:nvPr>
            <p:ph type="pic" sz="quarter" idx="13"/>
          </p:nvPr>
        </p:nvSpPr>
        <p:spPr>
          <a:xfrm>
            <a:off x="832205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>
            <a:fillRect/>
          </a:stretch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-1" fmla="*/ 908123 w 12192000"/>
              <a:gd name="connsiteY0-2" fmla="*/ 95324 h 2313137"/>
              <a:gd name="connsiteX1-3" fmla="*/ 1138602 w 12192000"/>
              <a:gd name="connsiteY1-4" fmla="*/ 97149 h 2313137"/>
              <a:gd name="connsiteX2-5" fmla="*/ 6546887 w 12192000"/>
              <a:gd name="connsiteY2-6" fmla="*/ 1398192 h 2313137"/>
              <a:gd name="connsiteX3-7" fmla="*/ 11322057 w 12192000"/>
              <a:gd name="connsiteY3-8" fmla="*/ 134047 h 2313137"/>
              <a:gd name="connsiteX4-9" fmla="*/ 12192000 w 12192000"/>
              <a:gd name="connsiteY4-10" fmla="*/ 269339 h 2313137"/>
              <a:gd name="connsiteX5-11" fmla="*/ 12192000 w 12192000"/>
              <a:gd name="connsiteY5-12" fmla="*/ 2313137 h 2313137"/>
              <a:gd name="connsiteX6-13" fmla="*/ 0 w 12192000"/>
              <a:gd name="connsiteY6-14" fmla="*/ 2313137 h 2313137"/>
              <a:gd name="connsiteX7-15" fmla="*/ 0 w 12192000"/>
              <a:gd name="connsiteY7-16" fmla="*/ 195544 h 2313137"/>
              <a:gd name="connsiteX8-17" fmla="*/ 908123 w 12192000"/>
              <a:gd name="connsiteY8-18" fmla="*/ 95324 h 2313137"/>
              <a:gd name="connsiteX0-19" fmla="*/ 908123 w 12192000"/>
              <a:gd name="connsiteY0-20" fmla="*/ 95324 h 2313137"/>
              <a:gd name="connsiteX1-21" fmla="*/ 1138602 w 12192000"/>
              <a:gd name="connsiteY1-22" fmla="*/ 97149 h 2313137"/>
              <a:gd name="connsiteX2-23" fmla="*/ 6546887 w 12192000"/>
              <a:gd name="connsiteY2-24" fmla="*/ 1398192 h 2313137"/>
              <a:gd name="connsiteX3-25" fmla="*/ 11322057 w 12192000"/>
              <a:gd name="connsiteY3-26" fmla="*/ 134047 h 2313137"/>
              <a:gd name="connsiteX4-27" fmla="*/ 12192000 w 12192000"/>
              <a:gd name="connsiteY4-28" fmla="*/ 269339 h 2313137"/>
              <a:gd name="connsiteX5-29" fmla="*/ 12192000 w 12192000"/>
              <a:gd name="connsiteY5-30" fmla="*/ 2313137 h 2313137"/>
              <a:gd name="connsiteX6-31" fmla="*/ 0 w 12192000"/>
              <a:gd name="connsiteY6-32" fmla="*/ 2313137 h 2313137"/>
              <a:gd name="connsiteX7-33" fmla="*/ 0 w 12192000"/>
              <a:gd name="connsiteY7-34" fmla="*/ 195544 h 2313137"/>
              <a:gd name="connsiteX8-35" fmla="*/ 908123 w 12192000"/>
              <a:gd name="connsiteY8-36" fmla="*/ 95324 h 2313137"/>
              <a:gd name="connsiteX0-37" fmla="*/ 0 w 12192000"/>
              <a:gd name="connsiteY0-38" fmla="*/ 262990 h 2380583"/>
              <a:gd name="connsiteX1-39" fmla="*/ 1138602 w 12192000"/>
              <a:gd name="connsiteY1-40" fmla="*/ 164595 h 2380583"/>
              <a:gd name="connsiteX2-41" fmla="*/ 6546887 w 12192000"/>
              <a:gd name="connsiteY2-42" fmla="*/ 1465638 h 2380583"/>
              <a:gd name="connsiteX3-43" fmla="*/ 11322057 w 12192000"/>
              <a:gd name="connsiteY3-44" fmla="*/ 201493 h 2380583"/>
              <a:gd name="connsiteX4-45" fmla="*/ 12192000 w 12192000"/>
              <a:gd name="connsiteY4-46" fmla="*/ 336785 h 2380583"/>
              <a:gd name="connsiteX5-47" fmla="*/ 12192000 w 12192000"/>
              <a:gd name="connsiteY5-48" fmla="*/ 2380583 h 2380583"/>
              <a:gd name="connsiteX6-49" fmla="*/ 0 w 12192000"/>
              <a:gd name="connsiteY6-50" fmla="*/ 2380583 h 2380583"/>
              <a:gd name="connsiteX7-51" fmla="*/ 0 w 12192000"/>
              <a:gd name="connsiteY7-52" fmla="*/ 262990 h 2380583"/>
              <a:gd name="connsiteX0-53" fmla="*/ 0 w 12192000"/>
              <a:gd name="connsiteY0-54" fmla="*/ 201454 h 2319047"/>
              <a:gd name="connsiteX1-55" fmla="*/ 1138602 w 12192000"/>
              <a:gd name="connsiteY1-56" fmla="*/ 103059 h 2319047"/>
              <a:gd name="connsiteX2-57" fmla="*/ 6546887 w 12192000"/>
              <a:gd name="connsiteY2-58" fmla="*/ 1404102 h 2319047"/>
              <a:gd name="connsiteX3-59" fmla="*/ 11322057 w 12192000"/>
              <a:gd name="connsiteY3-60" fmla="*/ 139957 h 2319047"/>
              <a:gd name="connsiteX4-61" fmla="*/ 12192000 w 12192000"/>
              <a:gd name="connsiteY4-62" fmla="*/ 275249 h 2319047"/>
              <a:gd name="connsiteX5-63" fmla="*/ 12192000 w 12192000"/>
              <a:gd name="connsiteY5-64" fmla="*/ 2319047 h 2319047"/>
              <a:gd name="connsiteX6-65" fmla="*/ 0 w 12192000"/>
              <a:gd name="connsiteY6-66" fmla="*/ 2319047 h 2319047"/>
              <a:gd name="connsiteX7-67" fmla="*/ 0 w 12192000"/>
              <a:gd name="connsiteY7-68" fmla="*/ 201454 h 2319047"/>
              <a:gd name="connsiteX0-69" fmla="*/ 0 w 12192000"/>
              <a:gd name="connsiteY0-70" fmla="*/ 131737 h 2249330"/>
              <a:gd name="connsiteX1-71" fmla="*/ 1138602 w 12192000"/>
              <a:gd name="connsiteY1-72" fmla="*/ 33342 h 2249330"/>
              <a:gd name="connsiteX2-73" fmla="*/ 6546887 w 12192000"/>
              <a:gd name="connsiteY2-74" fmla="*/ 1334385 h 2249330"/>
              <a:gd name="connsiteX3-75" fmla="*/ 11322057 w 12192000"/>
              <a:gd name="connsiteY3-76" fmla="*/ 70240 h 2249330"/>
              <a:gd name="connsiteX4-77" fmla="*/ 12192000 w 12192000"/>
              <a:gd name="connsiteY4-78" fmla="*/ 205532 h 2249330"/>
              <a:gd name="connsiteX5-79" fmla="*/ 12192000 w 12192000"/>
              <a:gd name="connsiteY5-80" fmla="*/ 2249330 h 2249330"/>
              <a:gd name="connsiteX6-81" fmla="*/ 0 w 12192000"/>
              <a:gd name="connsiteY6-82" fmla="*/ 2249330 h 2249330"/>
              <a:gd name="connsiteX7-83" fmla="*/ 0 w 12192000"/>
              <a:gd name="connsiteY7-84" fmla="*/ 131737 h 2249330"/>
              <a:gd name="connsiteX0-85" fmla="*/ 0 w 12192000"/>
              <a:gd name="connsiteY0-86" fmla="*/ 126077 h 2243670"/>
              <a:gd name="connsiteX1-87" fmla="*/ 1138602 w 12192000"/>
              <a:gd name="connsiteY1-88" fmla="*/ 27682 h 2243670"/>
              <a:gd name="connsiteX2-89" fmla="*/ 6546887 w 12192000"/>
              <a:gd name="connsiteY2-90" fmla="*/ 1328725 h 2243670"/>
              <a:gd name="connsiteX3-91" fmla="*/ 11322057 w 12192000"/>
              <a:gd name="connsiteY3-92" fmla="*/ 64580 h 2243670"/>
              <a:gd name="connsiteX4-93" fmla="*/ 12192000 w 12192000"/>
              <a:gd name="connsiteY4-94" fmla="*/ 199872 h 2243670"/>
              <a:gd name="connsiteX5-95" fmla="*/ 12192000 w 12192000"/>
              <a:gd name="connsiteY5-96" fmla="*/ 2243670 h 2243670"/>
              <a:gd name="connsiteX6-97" fmla="*/ 0 w 12192000"/>
              <a:gd name="connsiteY6-98" fmla="*/ 2243670 h 2243670"/>
              <a:gd name="connsiteX7-99" fmla="*/ 0 w 12192000"/>
              <a:gd name="connsiteY7-100" fmla="*/ 126077 h 2243670"/>
              <a:gd name="connsiteX0-101" fmla="*/ 0 w 12192000"/>
              <a:gd name="connsiteY0-102" fmla="*/ 126077 h 2243670"/>
              <a:gd name="connsiteX1-103" fmla="*/ 1138602 w 12192000"/>
              <a:gd name="connsiteY1-104" fmla="*/ 27682 h 2243670"/>
              <a:gd name="connsiteX2-105" fmla="*/ 6546887 w 12192000"/>
              <a:gd name="connsiteY2-106" fmla="*/ 1328725 h 2243670"/>
              <a:gd name="connsiteX3-107" fmla="*/ 11322057 w 12192000"/>
              <a:gd name="connsiteY3-108" fmla="*/ 64580 h 2243670"/>
              <a:gd name="connsiteX4-109" fmla="*/ 12192000 w 12192000"/>
              <a:gd name="connsiteY4-110" fmla="*/ 199872 h 2243670"/>
              <a:gd name="connsiteX5-111" fmla="*/ 12192000 w 12192000"/>
              <a:gd name="connsiteY5-112" fmla="*/ 2243670 h 2243670"/>
              <a:gd name="connsiteX6-113" fmla="*/ 0 w 12192000"/>
              <a:gd name="connsiteY6-114" fmla="*/ 2243670 h 2243670"/>
              <a:gd name="connsiteX7-115" fmla="*/ 0 w 12192000"/>
              <a:gd name="connsiteY7-116" fmla="*/ 126077 h 2243670"/>
              <a:gd name="connsiteX0-117" fmla="*/ 0 w 12192000"/>
              <a:gd name="connsiteY0-118" fmla="*/ 126077 h 2243670"/>
              <a:gd name="connsiteX1-119" fmla="*/ 1138602 w 12192000"/>
              <a:gd name="connsiteY1-120" fmla="*/ 27682 h 2243670"/>
              <a:gd name="connsiteX2-121" fmla="*/ 6546887 w 12192000"/>
              <a:gd name="connsiteY2-122" fmla="*/ 1328725 h 2243670"/>
              <a:gd name="connsiteX3-123" fmla="*/ 11322057 w 12192000"/>
              <a:gd name="connsiteY3-124" fmla="*/ 64580 h 2243670"/>
              <a:gd name="connsiteX4-125" fmla="*/ 12192000 w 12192000"/>
              <a:gd name="connsiteY4-126" fmla="*/ 199872 h 2243670"/>
              <a:gd name="connsiteX5-127" fmla="*/ 12192000 w 12192000"/>
              <a:gd name="connsiteY5-128" fmla="*/ 2243670 h 2243670"/>
              <a:gd name="connsiteX6-129" fmla="*/ 0 w 12192000"/>
              <a:gd name="connsiteY6-130" fmla="*/ 2243670 h 2243670"/>
              <a:gd name="connsiteX7-131" fmla="*/ 0 w 12192000"/>
              <a:gd name="connsiteY7-132" fmla="*/ 126077 h 2243670"/>
              <a:gd name="connsiteX0-133" fmla="*/ 0 w 12192000"/>
              <a:gd name="connsiteY0-134" fmla="*/ 104448 h 2222041"/>
              <a:gd name="connsiteX1-135" fmla="*/ 1138602 w 12192000"/>
              <a:gd name="connsiteY1-136" fmla="*/ 6053 h 2222041"/>
              <a:gd name="connsiteX2-137" fmla="*/ 6546887 w 12192000"/>
              <a:gd name="connsiteY2-138" fmla="*/ 1307096 h 2222041"/>
              <a:gd name="connsiteX3-139" fmla="*/ 11322057 w 12192000"/>
              <a:gd name="connsiteY3-140" fmla="*/ 42951 h 2222041"/>
              <a:gd name="connsiteX4-141" fmla="*/ 12192000 w 12192000"/>
              <a:gd name="connsiteY4-142" fmla="*/ 178243 h 2222041"/>
              <a:gd name="connsiteX5-143" fmla="*/ 12192000 w 12192000"/>
              <a:gd name="connsiteY5-144" fmla="*/ 2222041 h 2222041"/>
              <a:gd name="connsiteX6-145" fmla="*/ 0 w 12192000"/>
              <a:gd name="connsiteY6-146" fmla="*/ 2222041 h 2222041"/>
              <a:gd name="connsiteX7-147" fmla="*/ 0 w 12192000"/>
              <a:gd name="connsiteY7-148" fmla="*/ 104448 h 2222041"/>
              <a:gd name="connsiteX0-149" fmla="*/ 0 w 12192000"/>
              <a:gd name="connsiteY0-150" fmla="*/ 104448 h 2222041"/>
              <a:gd name="connsiteX1-151" fmla="*/ 1138602 w 12192000"/>
              <a:gd name="connsiteY1-152" fmla="*/ 6053 h 2222041"/>
              <a:gd name="connsiteX2-153" fmla="*/ 6546887 w 12192000"/>
              <a:gd name="connsiteY2-154" fmla="*/ 1307096 h 2222041"/>
              <a:gd name="connsiteX3-155" fmla="*/ 11322057 w 12192000"/>
              <a:gd name="connsiteY3-156" fmla="*/ 42951 h 2222041"/>
              <a:gd name="connsiteX4-157" fmla="*/ 12192000 w 12192000"/>
              <a:gd name="connsiteY4-158" fmla="*/ 178243 h 2222041"/>
              <a:gd name="connsiteX5-159" fmla="*/ 12192000 w 12192000"/>
              <a:gd name="connsiteY5-160" fmla="*/ 2222041 h 2222041"/>
              <a:gd name="connsiteX6-161" fmla="*/ 0 w 12192000"/>
              <a:gd name="connsiteY6-162" fmla="*/ 2222041 h 2222041"/>
              <a:gd name="connsiteX7-163" fmla="*/ 0 w 12192000"/>
              <a:gd name="connsiteY7-164" fmla="*/ 104448 h 2222041"/>
              <a:gd name="connsiteX0-165" fmla="*/ 0 w 12192000"/>
              <a:gd name="connsiteY0-166" fmla="*/ 104448 h 2222041"/>
              <a:gd name="connsiteX1-167" fmla="*/ 1138602 w 12192000"/>
              <a:gd name="connsiteY1-168" fmla="*/ 6053 h 2222041"/>
              <a:gd name="connsiteX2-169" fmla="*/ 6546887 w 12192000"/>
              <a:gd name="connsiteY2-170" fmla="*/ 1307096 h 2222041"/>
              <a:gd name="connsiteX3-171" fmla="*/ 11322057 w 12192000"/>
              <a:gd name="connsiteY3-172" fmla="*/ 42951 h 2222041"/>
              <a:gd name="connsiteX4-173" fmla="*/ 12192000 w 12192000"/>
              <a:gd name="connsiteY4-174" fmla="*/ 178243 h 2222041"/>
              <a:gd name="connsiteX5-175" fmla="*/ 12192000 w 12192000"/>
              <a:gd name="connsiteY5-176" fmla="*/ 2222041 h 2222041"/>
              <a:gd name="connsiteX6-177" fmla="*/ 0 w 12192000"/>
              <a:gd name="connsiteY6-178" fmla="*/ 2222041 h 2222041"/>
              <a:gd name="connsiteX7-179" fmla="*/ 0 w 12192000"/>
              <a:gd name="connsiteY7-180" fmla="*/ 104448 h 2222041"/>
              <a:gd name="connsiteX0-181" fmla="*/ 0 w 12192000"/>
              <a:gd name="connsiteY0-182" fmla="*/ 104448 h 2222041"/>
              <a:gd name="connsiteX1-183" fmla="*/ 1138602 w 12192000"/>
              <a:gd name="connsiteY1-184" fmla="*/ 6053 h 2222041"/>
              <a:gd name="connsiteX2-185" fmla="*/ 6546887 w 12192000"/>
              <a:gd name="connsiteY2-186" fmla="*/ 1307096 h 2222041"/>
              <a:gd name="connsiteX3-187" fmla="*/ 11322057 w 12192000"/>
              <a:gd name="connsiteY3-188" fmla="*/ 42951 h 2222041"/>
              <a:gd name="connsiteX4-189" fmla="*/ 12192000 w 12192000"/>
              <a:gd name="connsiteY4-190" fmla="*/ 178243 h 2222041"/>
              <a:gd name="connsiteX5-191" fmla="*/ 12192000 w 12192000"/>
              <a:gd name="connsiteY5-192" fmla="*/ 2222041 h 2222041"/>
              <a:gd name="connsiteX6-193" fmla="*/ 0 w 12192000"/>
              <a:gd name="connsiteY6-194" fmla="*/ 2222041 h 2222041"/>
              <a:gd name="connsiteX7-195" fmla="*/ 0 w 12192000"/>
              <a:gd name="connsiteY7-196" fmla="*/ 104448 h 2222041"/>
              <a:gd name="connsiteX0-197" fmla="*/ 0 w 12192000"/>
              <a:gd name="connsiteY0-198" fmla="*/ 104448 h 2222041"/>
              <a:gd name="connsiteX1-199" fmla="*/ 1138602 w 12192000"/>
              <a:gd name="connsiteY1-200" fmla="*/ 6053 h 2222041"/>
              <a:gd name="connsiteX2-201" fmla="*/ 6546887 w 12192000"/>
              <a:gd name="connsiteY2-202" fmla="*/ 1307096 h 2222041"/>
              <a:gd name="connsiteX3-203" fmla="*/ 11322057 w 12192000"/>
              <a:gd name="connsiteY3-204" fmla="*/ 42951 h 2222041"/>
              <a:gd name="connsiteX4-205" fmla="*/ 12192000 w 12192000"/>
              <a:gd name="connsiteY4-206" fmla="*/ 178243 h 2222041"/>
              <a:gd name="connsiteX5-207" fmla="*/ 12192000 w 12192000"/>
              <a:gd name="connsiteY5-208" fmla="*/ 2222041 h 2222041"/>
              <a:gd name="connsiteX6-209" fmla="*/ 0 w 12192000"/>
              <a:gd name="connsiteY6-210" fmla="*/ 2222041 h 2222041"/>
              <a:gd name="connsiteX7-211" fmla="*/ 0 w 12192000"/>
              <a:gd name="connsiteY7-212" fmla="*/ 104448 h 2222041"/>
              <a:gd name="connsiteX0-213" fmla="*/ 0 w 12192000"/>
              <a:gd name="connsiteY0-214" fmla="*/ 98865 h 2216458"/>
              <a:gd name="connsiteX1-215" fmla="*/ 1138602 w 12192000"/>
              <a:gd name="connsiteY1-216" fmla="*/ 470 h 2216458"/>
              <a:gd name="connsiteX2-217" fmla="*/ 6546887 w 12192000"/>
              <a:gd name="connsiteY2-218" fmla="*/ 1301513 h 2216458"/>
              <a:gd name="connsiteX3-219" fmla="*/ 11322057 w 12192000"/>
              <a:gd name="connsiteY3-220" fmla="*/ 37368 h 2216458"/>
              <a:gd name="connsiteX4-221" fmla="*/ 12192000 w 12192000"/>
              <a:gd name="connsiteY4-222" fmla="*/ 172660 h 2216458"/>
              <a:gd name="connsiteX5-223" fmla="*/ 12192000 w 12192000"/>
              <a:gd name="connsiteY5-224" fmla="*/ 2216458 h 2216458"/>
              <a:gd name="connsiteX6-225" fmla="*/ 0 w 12192000"/>
              <a:gd name="connsiteY6-226" fmla="*/ 2216458 h 2216458"/>
              <a:gd name="connsiteX7-227" fmla="*/ 0 w 12192000"/>
              <a:gd name="connsiteY7-228" fmla="*/ 98865 h 2216458"/>
              <a:gd name="connsiteX0-229" fmla="*/ 0 w 12192000"/>
              <a:gd name="connsiteY0-230" fmla="*/ 98865 h 2216458"/>
              <a:gd name="connsiteX1-231" fmla="*/ 1071927 w 12192000"/>
              <a:gd name="connsiteY1-232" fmla="*/ 470 h 2216458"/>
              <a:gd name="connsiteX2-233" fmla="*/ 6546887 w 12192000"/>
              <a:gd name="connsiteY2-234" fmla="*/ 1301513 h 2216458"/>
              <a:gd name="connsiteX3-235" fmla="*/ 11322057 w 12192000"/>
              <a:gd name="connsiteY3-236" fmla="*/ 37368 h 2216458"/>
              <a:gd name="connsiteX4-237" fmla="*/ 12192000 w 12192000"/>
              <a:gd name="connsiteY4-238" fmla="*/ 172660 h 2216458"/>
              <a:gd name="connsiteX5-239" fmla="*/ 12192000 w 12192000"/>
              <a:gd name="connsiteY5-240" fmla="*/ 2216458 h 2216458"/>
              <a:gd name="connsiteX6-241" fmla="*/ 0 w 12192000"/>
              <a:gd name="connsiteY6-242" fmla="*/ 2216458 h 2216458"/>
              <a:gd name="connsiteX7-243" fmla="*/ 0 w 12192000"/>
              <a:gd name="connsiteY7-244" fmla="*/ 98865 h 2216458"/>
              <a:gd name="connsiteX0-245" fmla="*/ 0 w 12192000"/>
              <a:gd name="connsiteY0-246" fmla="*/ 98452 h 2216045"/>
              <a:gd name="connsiteX1-247" fmla="*/ 1071927 w 12192000"/>
              <a:gd name="connsiteY1-248" fmla="*/ 57 h 2216045"/>
              <a:gd name="connsiteX2-249" fmla="*/ 6546887 w 12192000"/>
              <a:gd name="connsiteY2-250" fmla="*/ 1301100 h 2216045"/>
              <a:gd name="connsiteX3-251" fmla="*/ 11322057 w 12192000"/>
              <a:gd name="connsiteY3-252" fmla="*/ 36955 h 2216045"/>
              <a:gd name="connsiteX4-253" fmla="*/ 12192000 w 12192000"/>
              <a:gd name="connsiteY4-254" fmla="*/ 172247 h 2216045"/>
              <a:gd name="connsiteX5-255" fmla="*/ 12192000 w 12192000"/>
              <a:gd name="connsiteY5-256" fmla="*/ 2216045 h 2216045"/>
              <a:gd name="connsiteX6-257" fmla="*/ 0 w 12192000"/>
              <a:gd name="connsiteY6-258" fmla="*/ 2216045 h 2216045"/>
              <a:gd name="connsiteX7-259" fmla="*/ 0 w 12192000"/>
              <a:gd name="connsiteY7-260" fmla="*/ 98452 h 2216045"/>
              <a:gd name="connsiteX0-261" fmla="*/ 0 w 12192000"/>
              <a:gd name="connsiteY0-262" fmla="*/ 108394 h 2225987"/>
              <a:gd name="connsiteX1-263" fmla="*/ 1071927 w 12192000"/>
              <a:gd name="connsiteY1-264" fmla="*/ 9999 h 2225987"/>
              <a:gd name="connsiteX2-265" fmla="*/ 6546887 w 12192000"/>
              <a:gd name="connsiteY2-266" fmla="*/ 1311042 h 2225987"/>
              <a:gd name="connsiteX3-267" fmla="*/ 11322057 w 12192000"/>
              <a:gd name="connsiteY3-268" fmla="*/ 46897 h 2225987"/>
              <a:gd name="connsiteX4-269" fmla="*/ 12192000 w 12192000"/>
              <a:gd name="connsiteY4-270" fmla="*/ 182189 h 2225987"/>
              <a:gd name="connsiteX5-271" fmla="*/ 12192000 w 12192000"/>
              <a:gd name="connsiteY5-272" fmla="*/ 2225987 h 2225987"/>
              <a:gd name="connsiteX6-273" fmla="*/ 0 w 12192000"/>
              <a:gd name="connsiteY6-274" fmla="*/ 2225987 h 2225987"/>
              <a:gd name="connsiteX7-275" fmla="*/ 0 w 12192000"/>
              <a:gd name="connsiteY7-276" fmla="*/ 108394 h 22259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-1" fmla="*/ 908123 w 12192000"/>
              <a:gd name="connsiteY0-2" fmla="*/ 0 h 2217813"/>
              <a:gd name="connsiteX1-3" fmla="*/ 1138602 w 12192000"/>
              <a:gd name="connsiteY1-4" fmla="*/ 1825 h 2217813"/>
              <a:gd name="connsiteX2-5" fmla="*/ 5603459 w 12192000"/>
              <a:gd name="connsiteY2-6" fmla="*/ 998068 h 2217813"/>
              <a:gd name="connsiteX3-7" fmla="*/ 11322057 w 12192000"/>
              <a:gd name="connsiteY3-8" fmla="*/ 38723 h 2217813"/>
              <a:gd name="connsiteX4-9" fmla="*/ 12192000 w 12192000"/>
              <a:gd name="connsiteY4-10" fmla="*/ 174015 h 2217813"/>
              <a:gd name="connsiteX5-11" fmla="*/ 12192000 w 12192000"/>
              <a:gd name="connsiteY5-12" fmla="*/ 2217813 h 2217813"/>
              <a:gd name="connsiteX6-13" fmla="*/ 0 w 12192000"/>
              <a:gd name="connsiteY6-14" fmla="*/ 2217813 h 2217813"/>
              <a:gd name="connsiteX7-15" fmla="*/ 0 w 12192000"/>
              <a:gd name="connsiteY7-16" fmla="*/ 100220 h 2217813"/>
              <a:gd name="connsiteX8-17" fmla="*/ 908123 w 12192000"/>
              <a:gd name="connsiteY8-18" fmla="*/ 0 h 2217813"/>
              <a:gd name="connsiteX0-19" fmla="*/ 870023 w 12192000"/>
              <a:gd name="connsiteY0-20" fmla="*/ 27892 h 2309205"/>
              <a:gd name="connsiteX1-21" fmla="*/ 1138602 w 12192000"/>
              <a:gd name="connsiteY1-22" fmla="*/ 93217 h 2309205"/>
              <a:gd name="connsiteX2-23" fmla="*/ 5603459 w 12192000"/>
              <a:gd name="connsiteY2-24" fmla="*/ 1089460 h 2309205"/>
              <a:gd name="connsiteX3-25" fmla="*/ 11322057 w 12192000"/>
              <a:gd name="connsiteY3-26" fmla="*/ 130115 h 2309205"/>
              <a:gd name="connsiteX4-27" fmla="*/ 12192000 w 12192000"/>
              <a:gd name="connsiteY4-28" fmla="*/ 265407 h 2309205"/>
              <a:gd name="connsiteX5-29" fmla="*/ 12192000 w 12192000"/>
              <a:gd name="connsiteY5-30" fmla="*/ 2309205 h 2309205"/>
              <a:gd name="connsiteX6-31" fmla="*/ 0 w 12192000"/>
              <a:gd name="connsiteY6-32" fmla="*/ 2309205 h 2309205"/>
              <a:gd name="connsiteX7-33" fmla="*/ 0 w 12192000"/>
              <a:gd name="connsiteY7-34" fmla="*/ 191612 h 2309205"/>
              <a:gd name="connsiteX8-35" fmla="*/ 870023 w 12192000"/>
              <a:gd name="connsiteY8-36" fmla="*/ 27892 h 2309205"/>
              <a:gd name="connsiteX0-37" fmla="*/ 0 w 12192000"/>
              <a:gd name="connsiteY0-38" fmla="*/ 243906 h 2361499"/>
              <a:gd name="connsiteX1-39" fmla="*/ 1138602 w 12192000"/>
              <a:gd name="connsiteY1-40" fmla="*/ 145511 h 2361499"/>
              <a:gd name="connsiteX2-41" fmla="*/ 5603459 w 12192000"/>
              <a:gd name="connsiteY2-42" fmla="*/ 1141754 h 2361499"/>
              <a:gd name="connsiteX3-43" fmla="*/ 11322057 w 12192000"/>
              <a:gd name="connsiteY3-44" fmla="*/ 182409 h 2361499"/>
              <a:gd name="connsiteX4-45" fmla="*/ 12192000 w 12192000"/>
              <a:gd name="connsiteY4-46" fmla="*/ 317701 h 2361499"/>
              <a:gd name="connsiteX5-47" fmla="*/ 12192000 w 12192000"/>
              <a:gd name="connsiteY5-48" fmla="*/ 2361499 h 2361499"/>
              <a:gd name="connsiteX6-49" fmla="*/ 0 w 12192000"/>
              <a:gd name="connsiteY6-50" fmla="*/ 2361499 h 2361499"/>
              <a:gd name="connsiteX7-51" fmla="*/ 0 w 12192000"/>
              <a:gd name="connsiteY7-52" fmla="*/ 243906 h 2361499"/>
              <a:gd name="connsiteX0-53" fmla="*/ 0 w 12192000"/>
              <a:gd name="connsiteY0-54" fmla="*/ 197151 h 2314744"/>
              <a:gd name="connsiteX1-55" fmla="*/ 1138602 w 12192000"/>
              <a:gd name="connsiteY1-56" fmla="*/ 98756 h 2314744"/>
              <a:gd name="connsiteX2-57" fmla="*/ 5603459 w 12192000"/>
              <a:gd name="connsiteY2-58" fmla="*/ 1094999 h 2314744"/>
              <a:gd name="connsiteX3-59" fmla="*/ 11322057 w 12192000"/>
              <a:gd name="connsiteY3-60" fmla="*/ 135654 h 2314744"/>
              <a:gd name="connsiteX4-61" fmla="*/ 12192000 w 12192000"/>
              <a:gd name="connsiteY4-62" fmla="*/ 270946 h 2314744"/>
              <a:gd name="connsiteX5-63" fmla="*/ 12192000 w 12192000"/>
              <a:gd name="connsiteY5-64" fmla="*/ 2314744 h 2314744"/>
              <a:gd name="connsiteX6-65" fmla="*/ 0 w 12192000"/>
              <a:gd name="connsiteY6-66" fmla="*/ 2314744 h 2314744"/>
              <a:gd name="connsiteX7-67" fmla="*/ 0 w 12192000"/>
              <a:gd name="connsiteY7-68" fmla="*/ 197151 h 2314744"/>
              <a:gd name="connsiteX0-69" fmla="*/ 0 w 12192000"/>
              <a:gd name="connsiteY0-70" fmla="*/ 108746 h 2226339"/>
              <a:gd name="connsiteX1-71" fmla="*/ 1138602 w 12192000"/>
              <a:gd name="connsiteY1-72" fmla="*/ 10351 h 2226339"/>
              <a:gd name="connsiteX2-73" fmla="*/ 5603459 w 12192000"/>
              <a:gd name="connsiteY2-74" fmla="*/ 1006594 h 2226339"/>
              <a:gd name="connsiteX3-75" fmla="*/ 11322057 w 12192000"/>
              <a:gd name="connsiteY3-76" fmla="*/ 47249 h 2226339"/>
              <a:gd name="connsiteX4-77" fmla="*/ 12192000 w 12192000"/>
              <a:gd name="connsiteY4-78" fmla="*/ 182541 h 2226339"/>
              <a:gd name="connsiteX5-79" fmla="*/ 12192000 w 12192000"/>
              <a:gd name="connsiteY5-80" fmla="*/ 2226339 h 2226339"/>
              <a:gd name="connsiteX6-81" fmla="*/ 0 w 12192000"/>
              <a:gd name="connsiteY6-82" fmla="*/ 2226339 h 2226339"/>
              <a:gd name="connsiteX7-83" fmla="*/ 0 w 12192000"/>
              <a:gd name="connsiteY7-84" fmla="*/ 108746 h 2226339"/>
              <a:gd name="connsiteX0-85" fmla="*/ 0 w 12192000"/>
              <a:gd name="connsiteY0-86" fmla="*/ 99543 h 2217136"/>
              <a:gd name="connsiteX1-87" fmla="*/ 1138602 w 12192000"/>
              <a:gd name="connsiteY1-88" fmla="*/ 1148 h 2217136"/>
              <a:gd name="connsiteX2-89" fmla="*/ 5603459 w 12192000"/>
              <a:gd name="connsiteY2-90" fmla="*/ 997391 h 2217136"/>
              <a:gd name="connsiteX3-91" fmla="*/ 11322057 w 12192000"/>
              <a:gd name="connsiteY3-92" fmla="*/ 38046 h 2217136"/>
              <a:gd name="connsiteX4-93" fmla="*/ 12192000 w 12192000"/>
              <a:gd name="connsiteY4-94" fmla="*/ 173338 h 2217136"/>
              <a:gd name="connsiteX5-95" fmla="*/ 12192000 w 12192000"/>
              <a:gd name="connsiteY5-96" fmla="*/ 2217136 h 2217136"/>
              <a:gd name="connsiteX6-97" fmla="*/ 0 w 12192000"/>
              <a:gd name="connsiteY6-98" fmla="*/ 2217136 h 2217136"/>
              <a:gd name="connsiteX7-99" fmla="*/ 0 w 12192000"/>
              <a:gd name="connsiteY7-100" fmla="*/ 99543 h 2217136"/>
              <a:gd name="connsiteX0-101" fmla="*/ 0 w 12192000"/>
              <a:gd name="connsiteY0-102" fmla="*/ 162476 h 2280069"/>
              <a:gd name="connsiteX1-103" fmla="*/ 1189402 w 12192000"/>
              <a:gd name="connsiteY1-104" fmla="*/ 581 h 2280069"/>
              <a:gd name="connsiteX2-105" fmla="*/ 5603459 w 12192000"/>
              <a:gd name="connsiteY2-106" fmla="*/ 1060324 h 2280069"/>
              <a:gd name="connsiteX3-107" fmla="*/ 11322057 w 12192000"/>
              <a:gd name="connsiteY3-108" fmla="*/ 100979 h 2280069"/>
              <a:gd name="connsiteX4-109" fmla="*/ 12192000 w 12192000"/>
              <a:gd name="connsiteY4-110" fmla="*/ 236271 h 2280069"/>
              <a:gd name="connsiteX5-111" fmla="*/ 12192000 w 12192000"/>
              <a:gd name="connsiteY5-112" fmla="*/ 2280069 h 2280069"/>
              <a:gd name="connsiteX6-113" fmla="*/ 0 w 12192000"/>
              <a:gd name="connsiteY6-114" fmla="*/ 2280069 h 2280069"/>
              <a:gd name="connsiteX7-115" fmla="*/ 0 w 12192000"/>
              <a:gd name="connsiteY7-116" fmla="*/ 162476 h 2280069"/>
              <a:gd name="connsiteX0-117" fmla="*/ 0 w 12192000"/>
              <a:gd name="connsiteY0-118" fmla="*/ 99543 h 2217136"/>
              <a:gd name="connsiteX1-119" fmla="*/ 1176702 w 12192000"/>
              <a:gd name="connsiteY1-120" fmla="*/ 1148 h 2217136"/>
              <a:gd name="connsiteX2-121" fmla="*/ 5603459 w 12192000"/>
              <a:gd name="connsiteY2-122" fmla="*/ 997391 h 2217136"/>
              <a:gd name="connsiteX3-123" fmla="*/ 11322057 w 12192000"/>
              <a:gd name="connsiteY3-124" fmla="*/ 38046 h 2217136"/>
              <a:gd name="connsiteX4-125" fmla="*/ 12192000 w 12192000"/>
              <a:gd name="connsiteY4-126" fmla="*/ 173338 h 2217136"/>
              <a:gd name="connsiteX5-127" fmla="*/ 12192000 w 12192000"/>
              <a:gd name="connsiteY5-128" fmla="*/ 2217136 h 2217136"/>
              <a:gd name="connsiteX6-129" fmla="*/ 0 w 12192000"/>
              <a:gd name="connsiteY6-130" fmla="*/ 2217136 h 2217136"/>
              <a:gd name="connsiteX7-131" fmla="*/ 0 w 12192000"/>
              <a:gd name="connsiteY7-132" fmla="*/ 99543 h 2217136"/>
              <a:gd name="connsiteX0-133" fmla="*/ 0 w 12192000"/>
              <a:gd name="connsiteY0-134" fmla="*/ 101580 h 2219173"/>
              <a:gd name="connsiteX1-135" fmla="*/ 1176702 w 12192000"/>
              <a:gd name="connsiteY1-136" fmla="*/ 3185 h 2219173"/>
              <a:gd name="connsiteX2-137" fmla="*/ 5603459 w 12192000"/>
              <a:gd name="connsiteY2-138" fmla="*/ 999428 h 2219173"/>
              <a:gd name="connsiteX3-139" fmla="*/ 11322057 w 12192000"/>
              <a:gd name="connsiteY3-140" fmla="*/ 40083 h 2219173"/>
              <a:gd name="connsiteX4-141" fmla="*/ 12192000 w 12192000"/>
              <a:gd name="connsiteY4-142" fmla="*/ 175375 h 2219173"/>
              <a:gd name="connsiteX5-143" fmla="*/ 12192000 w 12192000"/>
              <a:gd name="connsiteY5-144" fmla="*/ 2219173 h 2219173"/>
              <a:gd name="connsiteX6-145" fmla="*/ 0 w 12192000"/>
              <a:gd name="connsiteY6-146" fmla="*/ 2219173 h 2219173"/>
              <a:gd name="connsiteX7-147" fmla="*/ 0 w 12192000"/>
              <a:gd name="connsiteY7-148" fmla="*/ 101580 h 2219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 userDrawn="1"/>
        </p:nvSpPr>
        <p:spPr>
          <a:xfrm>
            <a:off x="4949109" y="4083597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/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-1" fmla="*/ 0 w 12217400"/>
                <a:gd name="connsiteY0-2" fmla="*/ 228600 h 838200"/>
                <a:gd name="connsiteX1-3" fmla="*/ 1536700 w 12217400"/>
                <a:gd name="connsiteY1-4" fmla="*/ 127000 h 838200"/>
                <a:gd name="connsiteX2-5" fmla="*/ 4902200 w 12217400"/>
                <a:gd name="connsiteY2-6" fmla="*/ 838200 h 838200"/>
                <a:gd name="connsiteX3-7" fmla="*/ 9372600 w 12217400"/>
                <a:gd name="connsiteY3-8" fmla="*/ 546100 h 838200"/>
                <a:gd name="connsiteX4-9" fmla="*/ 11379200 w 12217400"/>
                <a:gd name="connsiteY4-10" fmla="*/ 0 h 838200"/>
                <a:gd name="connsiteX5-11" fmla="*/ 12217400 w 12217400"/>
                <a:gd name="connsiteY5-12" fmla="*/ 254000 h 838200"/>
                <a:gd name="connsiteX6-13" fmla="*/ 12217400 w 12217400"/>
                <a:gd name="connsiteY6-14" fmla="*/ 254000 h 838200"/>
                <a:gd name="connsiteX0-15" fmla="*/ 0 w 12217400"/>
                <a:gd name="connsiteY0-16" fmla="*/ 228600 h 847380"/>
                <a:gd name="connsiteX1-17" fmla="*/ 1536700 w 12217400"/>
                <a:gd name="connsiteY1-18" fmla="*/ 127000 h 847380"/>
                <a:gd name="connsiteX2-19" fmla="*/ 4902200 w 12217400"/>
                <a:gd name="connsiteY2-20" fmla="*/ 838200 h 847380"/>
                <a:gd name="connsiteX3-21" fmla="*/ 9372600 w 12217400"/>
                <a:gd name="connsiteY3-22" fmla="*/ 546100 h 847380"/>
                <a:gd name="connsiteX4-23" fmla="*/ 11379200 w 12217400"/>
                <a:gd name="connsiteY4-24" fmla="*/ 0 h 847380"/>
                <a:gd name="connsiteX5-25" fmla="*/ 12217400 w 12217400"/>
                <a:gd name="connsiteY5-26" fmla="*/ 254000 h 847380"/>
                <a:gd name="connsiteX6-27" fmla="*/ 12217400 w 12217400"/>
                <a:gd name="connsiteY6-28" fmla="*/ 254000 h 847380"/>
                <a:gd name="connsiteX0-29" fmla="*/ 0 w 12217400"/>
                <a:gd name="connsiteY0-30" fmla="*/ 228600 h 843210"/>
                <a:gd name="connsiteX1-31" fmla="*/ 1536700 w 12217400"/>
                <a:gd name="connsiteY1-32" fmla="*/ 127000 h 843210"/>
                <a:gd name="connsiteX2-33" fmla="*/ 4902200 w 12217400"/>
                <a:gd name="connsiteY2-34" fmla="*/ 838200 h 843210"/>
                <a:gd name="connsiteX3-35" fmla="*/ 9372600 w 12217400"/>
                <a:gd name="connsiteY3-36" fmla="*/ 546100 h 843210"/>
                <a:gd name="connsiteX4-37" fmla="*/ 11379200 w 12217400"/>
                <a:gd name="connsiteY4-38" fmla="*/ 0 h 843210"/>
                <a:gd name="connsiteX5-39" fmla="*/ 12217400 w 12217400"/>
                <a:gd name="connsiteY5-40" fmla="*/ 254000 h 843210"/>
                <a:gd name="connsiteX6-41" fmla="*/ 12217400 w 12217400"/>
                <a:gd name="connsiteY6-42" fmla="*/ 254000 h 843210"/>
                <a:gd name="connsiteX0-43" fmla="*/ 0 w 12217400"/>
                <a:gd name="connsiteY0-44" fmla="*/ 228600 h 855686"/>
                <a:gd name="connsiteX1-45" fmla="*/ 1536700 w 12217400"/>
                <a:gd name="connsiteY1-46" fmla="*/ 127000 h 855686"/>
                <a:gd name="connsiteX2-47" fmla="*/ 5138553 w 12217400"/>
                <a:gd name="connsiteY2-48" fmla="*/ 850900 h 855686"/>
                <a:gd name="connsiteX3-49" fmla="*/ 9372600 w 12217400"/>
                <a:gd name="connsiteY3-50" fmla="*/ 546100 h 855686"/>
                <a:gd name="connsiteX4-51" fmla="*/ 11379200 w 12217400"/>
                <a:gd name="connsiteY4-52" fmla="*/ 0 h 855686"/>
                <a:gd name="connsiteX5-53" fmla="*/ 12217400 w 12217400"/>
                <a:gd name="connsiteY5-54" fmla="*/ 254000 h 855686"/>
                <a:gd name="connsiteX6-55" fmla="*/ 12217400 w 12217400"/>
                <a:gd name="connsiteY6-56" fmla="*/ 254000 h 855686"/>
                <a:gd name="connsiteX0-57" fmla="*/ 0 w 12217400"/>
                <a:gd name="connsiteY0-58" fmla="*/ 228600 h 857597"/>
                <a:gd name="connsiteX1-59" fmla="*/ 1536700 w 12217400"/>
                <a:gd name="connsiteY1-60" fmla="*/ 127000 h 857597"/>
                <a:gd name="connsiteX2-61" fmla="*/ 5138553 w 12217400"/>
                <a:gd name="connsiteY2-62" fmla="*/ 850900 h 857597"/>
                <a:gd name="connsiteX3-63" fmla="*/ 9372600 w 12217400"/>
                <a:gd name="connsiteY3-64" fmla="*/ 546100 h 857597"/>
                <a:gd name="connsiteX4-65" fmla="*/ 11379200 w 12217400"/>
                <a:gd name="connsiteY4-66" fmla="*/ 0 h 857597"/>
                <a:gd name="connsiteX5-67" fmla="*/ 12217400 w 12217400"/>
                <a:gd name="connsiteY5-68" fmla="*/ 254000 h 857597"/>
                <a:gd name="connsiteX6-69" fmla="*/ 12217400 w 12217400"/>
                <a:gd name="connsiteY6-70" fmla="*/ 254000 h 857597"/>
                <a:gd name="connsiteX0-71" fmla="*/ 0 w 12217400"/>
                <a:gd name="connsiteY0-72" fmla="*/ 276386 h 905383"/>
                <a:gd name="connsiteX1-73" fmla="*/ 1536700 w 12217400"/>
                <a:gd name="connsiteY1-74" fmla="*/ 174786 h 905383"/>
                <a:gd name="connsiteX2-75" fmla="*/ 5138553 w 12217400"/>
                <a:gd name="connsiteY2-76" fmla="*/ 898686 h 905383"/>
                <a:gd name="connsiteX3-77" fmla="*/ 9372600 w 12217400"/>
                <a:gd name="connsiteY3-78" fmla="*/ 593886 h 905383"/>
                <a:gd name="connsiteX4-79" fmla="*/ 11379200 w 12217400"/>
                <a:gd name="connsiteY4-80" fmla="*/ 47786 h 905383"/>
                <a:gd name="connsiteX5-81" fmla="*/ 12217400 w 12217400"/>
                <a:gd name="connsiteY5-82" fmla="*/ 301786 h 905383"/>
                <a:gd name="connsiteX6-83" fmla="*/ 12217400 w 12217400"/>
                <a:gd name="connsiteY6-84" fmla="*/ 301786 h 905383"/>
                <a:gd name="connsiteX0-85" fmla="*/ 0 w 12217400"/>
                <a:gd name="connsiteY0-86" fmla="*/ 246200 h 875197"/>
                <a:gd name="connsiteX1-87" fmla="*/ 1536700 w 12217400"/>
                <a:gd name="connsiteY1-88" fmla="*/ 144600 h 875197"/>
                <a:gd name="connsiteX2-89" fmla="*/ 5138553 w 12217400"/>
                <a:gd name="connsiteY2-90" fmla="*/ 868500 h 875197"/>
                <a:gd name="connsiteX3-91" fmla="*/ 9372600 w 12217400"/>
                <a:gd name="connsiteY3-92" fmla="*/ 563700 h 875197"/>
                <a:gd name="connsiteX4-93" fmla="*/ 11379200 w 12217400"/>
                <a:gd name="connsiteY4-94" fmla="*/ 17600 h 875197"/>
                <a:gd name="connsiteX5-95" fmla="*/ 12217400 w 12217400"/>
                <a:gd name="connsiteY5-96" fmla="*/ 271600 h 875197"/>
                <a:gd name="connsiteX6-97" fmla="*/ 12217400 w 12217400"/>
                <a:gd name="connsiteY6-98" fmla="*/ 271600 h 875197"/>
                <a:gd name="connsiteX0-99" fmla="*/ 0 w 12217400"/>
                <a:gd name="connsiteY0-100" fmla="*/ 246200 h 869012"/>
                <a:gd name="connsiteX1-101" fmla="*/ 1536700 w 12217400"/>
                <a:gd name="connsiteY1-102" fmla="*/ 144600 h 869012"/>
                <a:gd name="connsiteX2-103" fmla="*/ 5138553 w 12217400"/>
                <a:gd name="connsiteY2-104" fmla="*/ 868500 h 869012"/>
                <a:gd name="connsiteX3-105" fmla="*/ 11379200 w 12217400"/>
                <a:gd name="connsiteY3-106" fmla="*/ 17600 h 869012"/>
                <a:gd name="connsiteX4-107" fmla="*/ 12217400 w 12217400"/>
                <a:gd name="connsiteY4-108" fmla="*/ 271600 h 869012"/>
                <a:gd name="connsiteX5-109" fmla="*/ 12217400 w 12217400"/>
                <a:gd name="connsiteY5-110" fmla="*/ 271600 h 869012"/>
                <a:gd name="connsiteX0-111" fmla="*/ 0 w 12217400"/>
                <a:gd name="connsiteY0-112" fmla="*/ 270645 h 893674"/>
                <a:gd name="connsiteX1-113" fmla="*/ 1536700 w 12217400"/>
                <a:gd name="connsiteY1-114" fmla="*/ 169045 h 893674"/>
                <a:gd name="connsiteX2-115" fmla="*/ 5138553 w 12217400"/>
                <a:gd name="connsiteY2-116" fmla="*/ 892945 h 893674"/>
                <a:gd name="connsiteX3-117" fmla="*/ 10856737 w 12217400"/>
                <a:gd name="connsiteY3-118" fmla="*/ 16645 h 893674"/>
                <a:gd name="connsiteX4-119" fmla="*/ 12217400 w 12217400"/>
                <a:gd name="connsiteY4-120" fmla="*/ 296045 h 893674"/>
                <a:gd name="connsiteX5-121" fmla="*/ 12217400 w 12217400"/>
                <a:gd name="connsiteY5-122" fmla="*/ 296045 h 893674"/>
                <a:gd name="connsiteX0-123" fmla="*/ 0 w 12217400"/>
                <a:gd name="connsiteY0-124" fmla="*/ 270645 h 893674"/>
                <a:gd name="connsiteX1-125" fmla="*/ 1536700 w 12217400"/>
                <a:gd name="connsiteY1-126" fmla="*/ 169045 h 893674"/>
                <a:gd name="connsiteX2-127" fmla="*/ 5138553 w 12217400"/>
                <a:gd name="connsiteY2-128" fmla="*/ 892945 h 893674"/>
                <a:gd name="connsiteX3-129" fmla="*/ 10856737 w 12217400"/>
                <a:gd name="connsiteY3-130" fmla="*/ 16645 h 893674"/>
                <a:gd name="connsiteX4-131" fmla="*/ 12217400 w 12217400"/>
                <a:gd name="connsiteY4-132" fmla="*/ 296045 h 893674"/>
                <a:gd name="connsiteX5-133" fmla="*/ 12217400 w 12217400"/>
                <a:gd name="connsiteY5-134" fmla="*/ 296045 h 893674"/>
                <a:gd name="connsiteX0-135" fmla="*/ 0 w 12217400"/>
                <a:gd name="connsiteY0-136" fmla="*/ 270645 h 894229"/>
                <a:gd name="connsiteX1-137" fmla="*/ 1536700 w 12217400"/>
                <a:gd name="connsiteY1-138" fmla="*/ 169045 h 894229"/>
                <a:gd name="connsiteX2-139" fmla="*/ 5138553 w 12217400"/>
                <a:gd name="connsiteY2-140" fmla="*/ 892945 h 894229"/>
                <a:gd name="connsiteX3-141" fmla="*/ 10856737 w 12217400"/>
                <a:gd name="connsiteY3-142" fmla="*/ 16645 h 894229"/>
                <a:gd name="connsiteX4-143" fmla="*/ 12217400 w 12217400"/>
                <a:gd name="connsiteY4-144" fmla="*/ 296045 h 894229"/>
                <a:gd name="connsiteX5-145" fmla="*/ 12217400 w 12217400"/>
                <a:gd name="connsiteY5-146" fmla="*/ 296045 h 894229"/>
                <a:gd name="connsiteX0-147" fmla="*/ 0 w 12217400"/>
                <a:gd name="connsiteY0-148" fmla="*/ 270645 h 893177"/>
                <a:gd name="connsiteX1-149" fmla="*/ 1586459 w 12217400"/>
                <a:gd name="connsiteY1-150" fmla="*/ 105545 h 893177"/>
                <a:gd name="connsiteX2-151" fmla="*/ 5138553 w 12217400"/>
                <a:gd name="connsiteY2-152" fmla="*/ 892945 h 893177"/>
                <a:gd name="connsiteX3-153" fmla="*/ 10856737 w 12217400"/>
                <a:gd name="connsiteY3-154" fmla="*/ 16645 h 893177"/>
                <a:gd name="connsiteX4-155" fmla="*/ 12217400 w 12217400"/>
                <a:gd name="connsiteY4-156" fmla="*/ 296045 h 893177"/>
                <a:gd name="connsiteX5-157" fmla="*/ 12217400 w 12217400"/>
                <a:gd name="connsiteY5-158" fmla="*/ 296045 h 893177"/>
                <a:gd name="connsiteX0-159" fmla="*/ 0 w 12217400"/>
                <a:gd name="connsiteY0-160" fmla="*/ 270645 h 893177"/>
                <a:gd name="connsiteX1-161" fmla="*/ 1586459 w 12217400"/>
                <a:gd name="connsiteY1-162" fmla="*/ 105545 h 893177"/>
                <a:gd name="connsiteX2-163" fmla="*/ 5138553 w 12217400"/>
                <a:gd name="connsiteY2-164" fmla="*/ 892945 h 893177"/>
                <a:gd name="connsiteX3-165" fmla="*/ 10856737 w 12217400"/>
                <a:gd name="connsiteY3-166" fmla="*/ 16645 h 893177"/>
                <a:gd name="connsiteX4-167" fmla="*/ 12217400 w 12217400"/>
                <a:gd name="connsiteY4-168" fmla="*/ 296045 h 893177"/>
                <a:gd name="connsiteX5-169" fmla="*/ 12217400 w 12217400"/>
                <a:gd name="connsiteY5-170" fmla="*/ 296045 h 893177"/>
                <a:gd name="connsiteX0-171" fmla="*/ 0 w 12105444"/>
                <a:gd name="connsiteY0-172" fmla="*/ 232545 h 893179"/>
                <a:gd name="connsiteX1-173" fmla="*/ 1474503 w 12105444"/>
                <a:gd name="connsiteY1-174" fmla="*/ 105545 h 893179"/>
                <a:gd name="connsiteX2-175" fmla="*/ 5026597 w 12105444"/>
                <a:gd name="connsiteY2-176" fmla="*/ 892945 h 893179"/>
                <a:gd name="connsiteX3-177" fmla="*/ 10744781 w 12105444"/>
                <a:gd name="connsiteY3-178" fmla="*/ 16645 h 893179"/>
                <a:gd name="connsiteX4-179" fmla="*/ 12105444 w 12105444"/>
                <a:gd name="connsiteY4-180" fmla="*/ 296045 h 893179"/>
                <a:gd name="connsiteX5-181" fmla="*/ 12105444 w 12105444"/>
                <a:gd name="connsiteY5-182" fmla="*/ 296045 h 893179"/>
                <a:gd name="connsiteX0-183" fmla="*/ 0 w 12105444"/>
                <a:gd name="connsiteY0-184" fmla="*/ 232545 h 893018"/>
                <a:gd name="connsiteX1-185" fmla="*/ 1598899 w 12105444"/>
                <a:gd name="connsiteY1-186" fmla="*/ 67445 h 893018"/>
                <a:gd name="connsiteX2-187" fmla="*/ 5026597 w 12105444"/>
                <a:gd name="connsiteY2-188" fmla="*/ 892945 h 893018"/>
                <a:gd name="connsiteX3-189" fmla="*/ 10744781 w 12105444"/>
                <a:gd name="connsiteY3-190" fmla="*/ 16645 h 893018"/>
                <a:gd name="connsiteX4-191" fmla="*/ 12105444 w 12105444"/>
                <a:gd name="connsiteY4-192" fmla="*/ 296045 h 893018"/>
                <a:gd name="connsiteX5-193" fmla="*/ 12105444 w 12105444"/>
                <a:gd name="connsiteY5-194" fmla="*/ 296045 h 893018"/>
                <a:gd name="connsiteX0-195" fmla="*/ 0 w 12105444"/>
                <a:gd name="connsiteY0-196" fmla="*/ 244105 h 904509"/>
                <a:gd name="connsiteX1-197" fmla="*/ 1934768 w 12105444"/>
                <a:gd name="connsiteY1-198" fmla="*/ 40905 h 904509"/>
                <a:gd name="connsiteX2-199" fmla="*/ 5026597 w 12105444"/>
                <a:gd name="connsiteY2-200" fmla="*/ 904505 h 904509"/>
                <a:gd name="connsiteX3-201" fmla="*/ 10744781 w 12105444"/>
                <a:gd name="connsiteY3-202" fmla="*/ 28205 h 904509"/>
                <a:gd name="connsiteX4-203" fmla="*/ 12105444 w 12105444"/>
                <a:gd name="connsiteY4-204" fmla="*/ 307605 h 904509"/>
                <a:gd name="connsiteX5-205" fmla="*/ 12105444 w 12105444"/>
                <a:gd name="connsiteY5-206" fmla="*/ 307605 h 904509"/>
                <a:gd name="connsiteX0-207" fmla="*/ 0 w 12105444"/>
                <a:gd name="connsiteY0-208" fmla="*/ 245006 h 918110"/>
                <a:gd name="connsiteX1-209" fmla="*/ 1934768 w 12105444"/>
                <a:gd name="connsiteY1-210" fmla="*/ 41806 h 918110"/>
                <a:gd name="connsiteX2-211" fmla="*/ 6046643 w 12105444"/>
                <a:gd name="connsiteY2-212" fmla="*/ 918106 h 918110"/>
                <a:gd name="connsiteX3-213" fmla="*/ 10744781 w 12105444"/>
                <a:gd name="connsiteY3-214" fmla="*/ 29106 h 918110"/>
                <a:gd name="connsiteX4-215" fmla="*/ 12105444 w 12105444"/>
                <a:gd name="connsiteY4-216" fmla="*/ 308506 h 918110"/>
                <a:gd name="connsiteX5-217" fmla="*/ 12105444 w 12105444"/>
                <a:gd name="connsiteY5-218" fmla="*/ 308506 h 918110"/>
                <a:gd name="connsiteX0-219" fmla="*/ 0 w 12105444"/>
                <a:gd name="connsiteY0-220" fmla="*/ 308616 h 981924"/>
                <a:gd name="connsiteX1-221" fmla="*/ 1934768 w 12105444"/>
                <a:gd name="connsiteY1-222" fmla="*/ 105416 h 981924"/>
                <a:gd name="connsiteX2-223" fmla="*/ 6046643 w 12105444"/>
                <a:gd name="connsiteY2-224" fmla="*/ 981716 h 981924"/>
                <a:gd name="connsiteX3-225" fmla="*/ 10931375 w 12105444"/>
                <a:gd name="connsiteY3-226" fmla="*/ 16516 h 981924"/>
                <a:gd name="connsiteX4-227" fmla="*/ 12105444 w 12105444"/>
                <a:gd name="connsiteY4-228" fmla="*/ 372116 h 981924"/>
                <a:gd name="connsiteX5-229" fmla="*/ 12105444 w 12105444"/>
                <a:gd name="connsiteY5-230" fmla="*/ 372116 h 981924"/>
                <a:gd name="connsiteX0-231" fmla="*/ 0 w 12105444"/>
                <a:gd name="connsiteY0-232" fmla="*/ 292100 h 965408"/>
                <a:gd name="connsiteX1-233" fmla="*/ 1934768 w 12105444"/>
                <a:gd name="connsiteY1-234" fmla="*/ 88900 h 965408"/>
                <a:gd name="connsiteX2-235" fmla="*/ 6046643 w 12105444"/>
                <a:gd name="connsiteY2-236" fmla="*/ 965200 h 965408"/>
                <a:gd name="connsiteX3-237" fmla="*/ 10931375 w 12105444"/>
                <a:gd name="connsiteY3-238" fmla="*/ 0 h 965408"/>
                <a:gd name="connsiteX4-239" fmla="*/ 12105444 w 12105444"/>
                <a:gd name="connsiteY4-240" fmla="*/ 355600 h 965408"/>
                <a:gd name="connsiteX5-241" fmla="*/ 12105444 w 12105444"/>
                <a:gd name="connsiteY5-242" fmla="*/ 355600 h 965408"/>
                <a:gd name="connsiteX0-243" fmla="*/ 0 w 12105444"/>
                <a:gd name="connsiteY0-244" fmla="*/ 316991 h 1168066"/>
                <a:gd name="connsiteX1-245" fmla="*/ 1934768 w 12105444"/>
                <a:gd name="connsiteY1-246" fmla="*/ 113791 h 1168066"/>
                <a:gd name="connsiteX2-247" fmla="*/ 7054249 w 12105444"/>
                <a:gd name="connsiteY2-248" fmla="*/ 1167891 h 1168066"/>
                <a:gd name="connsiteX3-249" fmla="*/ 10931375 w 12105444"/>
                <a:gd name="connsiteY3-250" fmla="*/ 24891 h 1168066"/>
                <a:gd name="connsiteX4-251" fmla="*/ 12105444 w 12105444"/>
                <a:gd name="connsiteY4-252" fmla="*/ 380491 h 1168066"/>
                <a:gd name="connsiteX5-253" fmla="*/ 12105444 w 12105444"/>
                <a:gd name="connsiteY5-254" fmla="*/ 380491 h 1168066"/>
                <a:gd name="connsiteX0-255" fmla="*/ 0 w 12105444"/>
                <a:gd name="connsiteY0-256" fmla="*/ 329192 h 1180320"/>
                <a:gd name="connsiteX1-257" fmla="*/ 1934768 w 12105444"/>
                <a:gd name="connsiteY1-258" fmla="*/ 125992 h 1180320"/>
                <a:gd name="connsiteX2-259" fmla="*/ 7054249 w 12105444"/>
                <a:gd name="connsiteY2-260" fmla="*/ 1180092 h 1180320"/>
                <a:gd name="connsiteX3-261" fmla="*/ 11130408 w 12105444"/>
                <a:gd name="connsiteY3-262" fmla="*/ 24392 h 1180320"/>
                <a:gd name="connsiteX4-263" fmla="*/ 12105444 w 12105444"/>
                <a:gd name="connsiteY4-264" fmla="*/ 392692 h 1180320"/>
                <a:gd name="connsiteX5-265" fmla="*/ 12105444 w 12105444"/>
                <a:gd name="connsiteY5-266" fmla="*/ 392692 h 1180320"/>
                <a:gd name="connsiteX0-267" fmla="*/ 0 w 12777181"/>
                <a:gd name="connsiteY0-268" fmla="*/ 329662 h 1180790"/>
                <a:gd name="connsiteX1-269" fmla="*/ 1934768 w 12777181"/>
                <a:gd name="connsiteY1-270" fmla="*/ 126462 h 1180790"/>
                <a:gd name="connsiteX2-271" fmla="*/ 7054249 w 12777181"/>
                <a:gd name="connsiteY2-272" fmla="*/ 1180562 h 1180790"/>
                <a:gd name="connsiteX3-273" fmla="*/ 11130408 w 12777181"/>
                <a:gd name="connsiteY3-274" fmla="*/ 24862 h 1180790"/>
                <a:gd name="connsiteX4-275" fmla="*/ 12105444 w 12777181"/>
                <a:gd name="connsiteY4-276" fmla="*/ 393162 h 1180790"/>
                <a:gd name="connsiteX5-277" fmla="*/ 12777181 w 12777181"/>
                <a:gd name="connsiteY5-278" fmla="*/ 456662 h 1180790"/>
                <a:gd name="connsiteX0-279" fmla="*/ 0 w 12105444"/>
                <a:gd name="connsiteY0-280" fmla="*/ 329662 h 1180790"/>
                <a:gd name="connsiteX1-281" fmla="*/ 1934768 w 12105444"/>
                <a:gd name="connsiteY1-282" fmla="*/ 126462 h 1180790"/>
                <a:gd name="connsiteX2-283" fmla="*/ 7054249 w 12105444"/>
                <a:gd name="connsiteY2-284" fmla="*/ 1180562 h 1180790"/>
                <a:gd name="connsiteX3-285" fmla="*/ 11130408 w 12105444"/>
                <a:gd name="connsiteY3-286" fmla="*/ 24862 h 1180790"/>
                <a:gd name="connsiteX4-287" fmla="*/ 12105444 w 12105444"/>
                <a:gd name="connsiteY4-288" fmla="*/ 393162 h 1180790"/>
                <a:gd name="connsiteX0-289" fmla="*/ 0 w 12304477"/>
                <a:gd name="connsiteY0-290" fmla="*/ 326203 h 1177331"/>
                <a:gd name="connsiteX1-291" fmla="*/ 1934768 w 12304477"/>
                <a:gd name="connsiteY1-292" fmla="*/ 123003 h 1177331"/>
                <a:gd name="connsiteX2-293" fmla="*/ 7054249 w 12304477"/>
                <a:gd name="connsiteY2-294" fmla="*/ 1177103 h 1177331"/>
                <a:gd name="connsiteX3-295" fmla="*/ 11130408 w 12304477"/>
                <a:gd name="connsiteY3-296" fmla="*/ 21403 h 1177331"/>
                <a:gd name="connsiteX4-297" fmla="*/ 12304477 w 12304477"/>
                <a:gd name="connsiteY4-298" fmla="*/ 427803 h 1177331"/>
                <a:gd name="connsiteX0-299" fmla="*/ 0 w 12304477"/>
                <a:gd name="connsiteY0-300" fmla="*/ 327712 h 1178840"/>
                <a:gd name="connsiteX1-301" fmla="*/ 1934768 w 12304477"/>
                <a:gd name="connsiteY1-302" fmla="*/ 124512 h 1178840"/>
                <a:gd name="connsiteX2-303" fmla="*/ 7054249 w 12304477"/>
                <a:gd name="connsiteY2-304" fmla="*/ 1178612 h 1178840"/>
                <a:gd name="connsiteX3-305" fmla="*/ 11130408 w 12304477"/>
                <a:gd name="connsiteY3-306" fmla="*/ 22912 h 1178840"/>
                <a:gd name="connsiteX4-307" fmla="*/ 12304477 w 12304477"/>
                <a:gd name="connsiteY4-308" fmla="*/ 429312 h 1178840"/>
                <a:gd name="connsiteX0-309" fmla="*/ 0 w 12304477"/>
                <a:gd name="connsiteY0-310" fmla="*/ 325890 h 1138926"/>
                <a:gd name="connsiteX1-311" fmla="*/ 1934768 w 12304477"/>
                <a:gd name="connsiteY1-312" fmla="*/ 122690 h 1138926"/>
                <a:gd name="connsiteX2-313" fmla="*/ 6357633 w 12304477"/>
                <a:gd name="connsiteY2-314" fmla="*/ 1138690 h 1138926"/>
                <a:gd name="connsiteX3-315" fmla="*/ 11130408 w 12304477"/>
                <a:gd name="connsiteY3-316" fmla="*/ 21090 h 1138926"/>
                <a:gd name="connsiteX4-317" fmla="*/ 12304477 w 12304477"/>
                <a:gd name="connsiteY4-318" fmla="*/ 427490 h 1138926"/>
                <a:gd name="connsiteX0-319" fmla="*/ 0 w 12304477"/>
                <a:gd name="connsiteY0-320" fmla="*/ 326492 h 1152225"/>
                <a:gd name="connsiteX1-321" fmla="*/ 1934768 w 12304477"/>
                <a:gd name="connsiteY1-322" fmla="*/ 123292 h 1152225"/>
                <a:gd name="connsiteX2-323" fmla="*/ 6830337 w 12304477"/>
                <a:gd name="connsiteY2-324" fmla="*/ 1151992 h 1152225"/>
                <a:gd name="connsiteX3-325" fmla="*/ 11130408 w 12304477"/>
                <a:gd name="connsiteY3-326" fmla="*/ 21692 h 1152225"/>
                <a:gd name="connsiteX4-327" fmla="*/ 12304477 w 12304477"/>
                <a:gd name="connsiteY4-328" fmla="*/ 428092 h 1152225"/>
                <a:gd name="connsiteX0-329" fmla="*/ 0 w 12441312"/>
                <a:gd name="connsiteY0-330" fmla="*/ 321380 h 1147113"/>
                <a:gd name="connsiteX1-331" fmla="*/ 1934768 w 12441312"/>
                <a:gd name="connsiteY1-332" fmla="*/ 118180 h 1147113"/>
                <a:gd name="connsiteX2-333" fmla="*/ 6830337 w 12441312"/>
                <a:gd name="connsiteY2-334" fmla="*/ 1146880 h 1147113"/>
                <a:gd name="connsiteX3-335" fmla="*/ 11130408 w 12441312"/>
                <a:gd name="connsiteY3-336" fmla="*/ 16580 h 1147113"/>
                <a:gd name="connsiteX4-337" fmla="*/ 12441312 w 12441312"/>
                <a:gd name="connsiteY4-338" fmla="*/ 486480 h 1147113"/>
                <a:gd name="connsiteX0-339" fmla="*/ 0 w 12441312"/>
                <a:gd name="connsiteY0-340" fmla="*/ 322978 h 1148711"/>
                <a:gd name="connsiteX1-341" fmla="*/ 1934768 w 12441312"/>
                <a:gd name="connsiteY1-342" fmla="*/ 119778 h 1148711"/>
                <a:gd name="connsiteX2-343" fmla="*/ 6830337 w 12441312"/>
                <a:gd name="connsiteY2-344" fmla="*/ 1148478 h 1148711"/>
                <a:gd name="connsiteX3-345" fmla="*/ 11130408 w 12441312"/>
                <a:gd name="connsiteY3-346" fmla="*/ 18178 h 1148711"/>
                <a:gd name="connsiteX4-347" fmla="*/ 12441312 w 12441312"/>
                <a:gd name="connsiteY4-348" fmla="*/ 488078 h 1148711"/>
                <a:gd name="connsiteX0-349" fmla="*/ 0 w 12441312"/>
                <a:gd name="connsiteY0-350" fmla="*/ 255890 h 1081486"/>
                <a:gd name="connsiteX1-351" fmla="*/ 1934768 w 12441312"/>
                <a:gd name="connsiteY1-352" fmla="*/ 52690 h 1081486"/>
                <a:gd name="connsiteX2-353" fmla="*/ 6830337 w 12441312"/>
                <a:gd name="connsiteY2-354" fmla="*/ 1081390 h 1081486"/>
                <a:gd name="connsiteX3-355" fmla="*/ 11192606 w 12441312"/>
                <a:gd name="connsiteY3-356" fmla="*/ 116190 h 1081486"/>
                <a:gd name="connsiteX4-357" fmla="*/ 12441312 w 12441312"/>
                <a:gd name="connsiteY4-358" fmla="*/ 420990 h 1081486"/>
                <a:gd name="connsiteX0-359" fmla="*/ 0 w 12515949"/>
                <a:gd name="connsiteY0-360" fmla="*/ 255890 h 1081480"/>
                <a:gd name="connsiteX1-361" fmla="*/ 1934768 w 12515949"/>
                <a:gd name="connsiteY1-362" fmla="*/ 52690 h 1081480"/>
                <a:gd name="connsiteX2-363" fmla="*/ 6830337 w 12515949"/>
                <a:gd name="connsiteY2-364" fmla="*/ 1081390 h 1081480"/>
                <a:gd name="connsiteX3-365" fmla="*/ 11192606 w 12515949"/>
                <a:gd name="connsiteY3-366" fmla="*/ 116190 h 1081480"/>
                <a:gd name="connsiteX4-367" fmla="*/ 12515949 w 12515949"/>
                <a:gd name="connsiteY4-368" fmla="*/ 738490 h 1081480"/>
                <a:gd name="connsiteX0-369" fmla="*/ 0 w 12515949"/>
                <a:gd name="connsiteY0-370" fmla="*/ 255890 h 1081422"/>
                <a:gd name="connsiteX1-371" fmla="*/ 1934768 w 12515949"/>
                <a:gd name="connsiteY1-372" fmla="*/ 52690 h 1081422"/>
                <a:gd name="connsiteX2-373" fmla="*/ 6830337 w 12515949"/>
                <a:gd name="connsiteY2-374" fmla="*/ 1081390 h 1081422"/>
                <a:gd name="connsiteX3-375" fmla="*/ 10856738 w 12515949"/>
                <a:gd name="connsiteY3-376" fmla="*/ 90790 h 1081422"/>
                <a:gd name="connsiteX4-377" fmla="*/ 12515949 w 12515949"/>
                <a:gd name="connsiteY4-378" fmla="*/ 738490 h 1081422"/>
                <a:gd name="connsiteX0-379" fmla="*/ 0 w 12515949"/>
                <a:gd name="connsiteY0-380" fmla="*/ 255890 h 1081422"/>
                <a:gd name="connsiteX1-381" fmla="*/ 1934768 w 12515949"/>
                <a:gd name="connsiteY1-382" fmla="*/ 52690 h 1081422"/>
                <a:gd name="connsiteX2-383" fmla="*/ 6444711 w 12515949"/>
                <a:gd name="connsiteY2-384" fmla="*/ 1081390 h 1081422"/>
                <a:gd name="connsiteX3-385" fmla="*/ 10856738 w 12515949"/>
                <a:gd name="connsiteY3-386" fmla="*/ 90790 h 1081422"/>
                <a:gd name="connsiteX4-387" fmla="*/ 12515949 w 12515949"/>
                <a:gd name="connsiteY4-388" fmla="*/ 738490 h 1081422"/>
                <a:gd name="connsiteX0-389" fmla="*/ 0 w 12578147"/>
                <a:gd name="connsiteY0-390" fmla="*/ 255890 h 1081421"/>
                <a:gd name="connsiteX1-391" fmla="*/ 1934768 w 12578147"/>
                <a:gd name="connsiteY1-392" fmla="*/ 52690 h 1081421"/>
                <a:gd name="connsiteX2-393" fmla="*/ 6444711 w 12578147"/>
                <a:gd name="connsiteY2-394" fmla="*/ 1081390 h 1081421"/>
                <a:gd name="connsiteX3-395" fmla="*/ 10856738 w 12578147"/>
                <a:gd name="connsiteY3-396" fmla="*/ 90790 h 1081421"/>
                <a:gd name="connsiteX4-397" fmla="*/ 12578147 w 12578147"/>
                <a:gd name="connsiteY4-398" fmla="*/ 916290 h 1081421"/>
                <a:gd name="connsiteX0-399" fmla="*/ 0 w 12578147"/>
                <a:gd name="connsiteY0-400" fmla="*/ 255890 h 1081421"/>
                <a:gd name="connsiteX1-401" fmla="*/ 1934768 w 12578147"/>
                <a:gd name="connsiteY1-402" fmla="*/ 52690 h 1081421"/>
                <a:gd name="connsiteX2-403" fmla="*/ 6444711 w 12578147"/>
                <a:gd name="connsiteY2-404" fmla="*/ 1081390 h 1081421"/>
                <a:gd name="connsiteX3-405" fmla="*/ 10856738 w 12578147"/>
                <a:gd name="connsiteY3-406" fmla="*/ 90790 h 1081421"/>
                <a:gd name="connsiteX4-407" fmla="*/ 12578147 w 12578147"/>
                <a:gd name="connsiteY4-408" fmla="*/ 916290 h 10814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-1" fmla="*/ 0 w 12217400"/>
                <a:gd name="connsiteY0-2" fmla="*/ 228600 h 838200"/>
                <a:gd name="connsiteX1-3" fmla="*/ 1536700 w 12217400"/>
                <a:gd name="connsiteY1-4" fmla="*/ 127000 h 838200"/>
                <a:gd name="connsiteX2-5" fmla="*/ 4902200 w 12217400"/>
                <a:gd name="connsiteY2-6" fmla="*/ 838200 h 838200"/>
                <a:gd name="connsiteX3-7" fmla="*/ 9372600 w 12217400"/>
                <a:gd name="connsiteY3-8" fmla="*/ 546100 h 838200"/>
                <a:gd name="connsiteX4-9" fmla="*/ 11379200 w 12217400"/>
                <a:gd name="connsiteY4-10" fmla="*/ 0 h 838200"/>
                <a:gd name="connsiteX5-11" fmla="*/ 12217400 w 12217400"/>
                <a:gd name="connsiteY5-12" fmla="*/ 254000 h 838200"/>
                <a:gd name="connsiteX6-13" fmla="*/ 12217400 w 12217400"/>
                <a:gd name="connsiteY6-14" fmla="*/ 254000 h 838200"/>
                <a:gd name="connsiteX0-15" fmla="*/ 0 w 12217400"/>
                <a:gd name="connsiteY0-16" fmla="*/ 228600 h 847380"/>
                <a:gd name="connsiteX1-17" fmla="*/ 1536700 w 12217400"/>
                <a:gd name="connsiteY1-18" fmla="*/ 127000 h 847380"/>
                <a:gd name="connsiteX2-19" fmla="*/ 4902200 w 12217400"/>
                <a:gd name="connsiteY2-20" fmla="*/ 838200 h 847380"/>
                <a:gd name="connsiteX3-21" fmla="*/ 9372600 w 12217400"/>
                <a:gd name="connsiteY3-22" fmla="*/ 546100 h 847380"/>
                <a:gd name="connsiteX4-23" fmla="*/ 11379200 w 12217400"/>
                <a:gd name="connsiteY4-24" fmla="*/ 0 h 847380"/>
                <a:gd name="connsiteX5-25" fmla="*/ 12217400 w 12217400"/>
                <a:gd name="connsiteY5-26" fmla="*/ 254000 h 847380"/>
                <a:gd name="connsiteX6-27" fmla="*/ 12217400 w 12217400"/>
                <a:gd name="connsiteY6-28" fmla="*/ 254000 h 847380"/>
                <a:gd name="connsiteX0-29" fmla="*/ 0 w 12217400"/>
                <a:gd name="connsiteY0-30" fmla="*/ 228600 h 843210"/>
                <a:gd name="connsiteX1-31" fmla="*/ 1536700 w 12217400"/>
                <a:gd name="connsiteY1-32" fmla="*/ 127000 h 843210"/>
                <a:gd name="connsiteX2-33" fmla="*/ 4902200 w 12217400"/>
                <a:gd name="connsiteY2-34" fmla="*/ 838200 h 843210"/>
                <a:gd name="connsiteX3-35" fmla="*/ 9372600 w 12217400"/>
                <a:gd name="connsiteY3-36" fmla="*/ 546100 h 843210"/>
                <a:gd name="connsiteX4-37" fmla="*/ 11379200 w 12217400"/>
                <a:gd name="connsiteY4-38" fmla="*/ 0 h 843210"/>
                <a:gd name="connsiteX5-39" fmla="*/ 12217400 w 12217400"/>
                <a:gd name="connsiteY5-40" fmla="*/ 254000 h 843210"/>
                <a:gd name="connsiteX6-41" fmla="*/ 12217400 w 12217400"/>
                <a:gd name="connsiteY6-42" fmla="*/ 254000 h 843210"/>
                <a:gd name="connsiteX0-43" fmla="*/ 0 w 12217400"/>
                <a:gd name="connsiteY0-44" fmla="*/ 228600 h 855686"/>
                <a:gd name="connsiteX1-45" fmla="*/ 1536700 w 12217400"/>
                <a:gd name="connsiteY1-46" fmla="*/ 127000 h 855686"/>
                <a:gd name="connsiteX2-47" fmla="*/ 5138553 w 12217400"/>
                <a:gd name="connsiteY2-48" fmla="*/ 850900 h 855686"/>
                <a:gd name="connsiteX3-49" fmla="*/ 9372600 w 12217400"/>
                <a:gd name="connsiteY3-50" fmla="*/ 546100 h 855686"/>
                <a:gd name="connsiteX4-51" fmla="*/ 11379200 w 12217400"/>
                <a:gd name="connsiteY4-52" fmla="*/ 0 h 855686"/>
                <a:gd name="connsiteX5-53" fmla="*/ 12217400 w 12217400"/>
                <a:gd name="connsiteY5-54" fmla="*/ 254000 h 855686"/>
                <a:gd name="connsiteX6-55" fmla="*/ 12217400 w 12217400"/>
                <a:gd name="connsiteY6-56" fmla="*/ 254000 h 855686"/>
                <a:gd name="connsiteX0-57" fmla="*/ 0 w 12217400"/>
                <a:gd name="connsiteY0-58" fmla="*/ 228600 h 857597"/>
                <a:gd name="connsiteX1-59" fmla="*/ 1536700 w 12217400"/>
                <a:gd name="connsiteY1-60" fmla="*/ 127000 h 857597"/>
                <a:gd name="connsiteX2-61" fmla="*/ 5138553 w 12217400"/>
                <a:gd name="connsiteY2-62" fmla="*/ 850900 h 857597"/>
                <a:gd name="connsiteX3-63" fmla="*/ 9372600 w 12217400"/>
                <a:gd name="connsiteY3-64" fmla="*/ 546100 h 857597"/>
                <a:gd name="connsiteX4-65" fmla="*/ 11379200 w 12217400"/>
                <a:gd name="connsiteY4-66" fmla="*/ 0 h 857597"/>
                <a:gd name="connsiteX5-67" fmla="*/ 12217400 w 12217400"/>
                <a:gd name="connsiteY5-68" fmla="*/ 254000 h 857597"/>
                <a:gd name="connsiteX6-69" fmla="*/ 12217400 w 12217400"/>
                <a:gd name="connsiteY6-70" fmla="*/ 254000 h 857597"/>
                <a:gd name="connsiteX0-71" fmla="*/ 0 w 12217400"/>
                <a:gd name="connsiteY0-72" fmla="*/ 276386 h 905383"/>
                <a:gd name="connsiteX1-73" fmla="*/ 1536700 w 12217400"/>
                <a:gd name="connsiteY1-74" fmla="*/ 174786 h 905383"/>
                <a:gd name="connsiteX2-75" fmla="*/ 5138553 w 12217400"/>
                <a:gd name="connsiteY2-76" fmla="*/ 898686 h 905383"/>
                <a:gd name="connsiteX3-77" fmla="*/ 9372600 w 12217400"/>
                <a:gd name="connsiteY3-78" fmla="*/ 593886 h 905383"/>
                <a:gd name="connsiteX4-79" fmla="*/ 11379200 w 12217400"/>
                <a:gd name="connsiteY4-80" fmla="*/ 47786 h 905383"/>
                <a:gd name="connsiteX5-81" fmla="*/ 12217400 w 12217400"/>
                <a:gd name="connsiteY5-82" fmla="*/ 301786 h 905383"/>
                <a:gd name="connsiteX6-83" fmla="*/ 12217400 w 12217400"/>
                <a:gd name="connsiteY6-84" fmla="*/ 301786 h 905383"/>
                <a:gd name="connsiteX0-85" fmla="*/ 0 w 12217400"/>
                <a:gd name="connsiteY0-86" fmla="*/ 246200 h 875197"/>
                <a:gd name="connsiteX1-87" fmla="*/ 1536700 w 12217400"/>
                <a:gd name="connsiteY1-88" fmla="*/ 144600 h 875197"/>
                <a:gd name="connsiteX2-89" fmla="*/ 5138553 w 12217400"/>
                <a:gd name="connsiteY2-90" fmla="*/ 868500 h 875197"/>
                <a:gd name="connsiteX3-91" fmla="*/ 9372600 w 12217400"/>
                <a:gd name="connsiteY3-92" fmla="*/ 563700 h 875197"/>
                <a:gd name="connsiteX4-93" fmla="*/ 11379200 w 12217400"/>
                <a:gd name="connsiteY4-94" fmla="*/ 17600 h 875197"/>
                <a:gd name="connsiteX5-95" fmla="*/ 12217400 w 12217400"/>
                <a:gd name="connsiteY5-96" fmla="*/ 271600 h 875197"/>
                <a:gd name="connsiteX6-97" fmla="*/ 12217400 w 12217400"/>
                <a:gd name="connsiteY6-98" fmla="*/ 271600 h 875197"/>
                <a:gd name="connsiteX0-99" fmla="*/ 0 w 12217400"/>
                <a:gd name="connsiteY0-100" fmla="*/ 246200 h 869012"/>
                <a:gd name="connsiteX1-101" fmla="*/ 1536700 w 12217400"/>
                <a:gd name="connsiteY1-102" fmla="*/ 144600 h 869012"/>
                <a:gd name="connsiteX2-103" fmla="*/ 5138553 w 12217400"/>
                <a:gd name="connsiteY2-104" fmla="*/ 868500 h 869012"/>
                <a:gd name="connsiteX3-105" fmla="*/ 11379200 w 12217400"/>
                <a:gd name="connsiteY3-106" fmla="*/ 17600 h 869012"/>
                <a:gd name="connsiteX4-107" fmla="*/ 12217400 w 12217400"/>
                <a:gd name="connsiteY4-108" fmla="*/ 271600 h 869012"/>
                <a:gd name="connsiteX5-109" fmla="*/ 12217400 w 12217400"/>
                <a:gd name="connsiteY5-110" fmla="*/ 271600 h 869012"/>
                <a:gd name="connsiteX0-111" fmla="*/ 0 w 12217400"/>
                <a:gd name="connsiteY0-112" fmla="*/ 270645 h 893674"/>
                <a:gd name="connsiteX1-113" fmla="*/ 1536700 w 12217400"/>
                <a:gd name="connsiteY1-114" fmla="*/ 169045 h 893674"/>
                <a:gd name="connsiteX2-115" fmla="*/ 5138553 w 12217400"/>
                <a:gd name="connsiteY2-116" fmla="*/ 892945 h 893674"/>
                <a:gd name="connsiteX3-117" fmla="*/ 10856737 w 12217400"/>
                <a:gd name="connsiteY3-118" fmla="*/ 16645 h 893674"/>
                <a:gd name="connsiteX4-119" fmla="*/ 12217400 w 12217400"/>
                <a:gd name="connsiteY4-120" fmla="*/ 296045 h 893674"/>
                <a:gd name="connsiteX5-121" fmla="*/ 12217400 w 12217400"/>
                <a:gd name="connsiteY5-122" fmla="*/ 296045 h 893674"/>
                <a:gd name="connsiteX0-123" fmla="*/ 0 w 12217400"/>
                <a:gd name="connsiteY0-124" fmla="*/ 270645 h 893674"/>
                <a:gd name="connsiteX1-125" fmla="*/ 1536700 w 12217400"/>
                <a:gd name="connsiteY1-126" fmla="*/ 169045 h 893674"/>
                <a:gd name="connsiteX2-127" fmla="*/ 5138553 w 12217400"/>
                <a:gd name="connsiteY2-128" fmla="*/ 892945 h 893674"/>
                <a:gd name="connsiteX3-129" fmla="*/ 10856737 w 12217400"/>
                <a:gd name="connsiteY3-130" fmla="*/ 16645 h 893674"/>
                <a:gd name="connsiteX4-131" fmla="*/ 12217400 w 12217400"/>
                <a:gd name="connsiteY4-132" fmla="*/ 296045 h 893674"/>
                <a:gd name="connsiteX5-133" fmla="*/ 12217400 w 12217400"/>
                <a:gd name="connsiteY5-134" fmla="*/ 296045 h 893674"/>
                <a:gd name="connsiteX0-135" fmla="*/ 0 w 12217400"/>
                <a:gd name="connsiteY0-136" fmla="*/ 270645 h 894229"/>
                <a:gd name="connsiteX1-137" fmla="*/ 1536700 w 12217400"/>
                <a:gd name="connsiteY1-138" fmla="*/ 169045 h 894229"/>
                <a:gd name="connsiteX2-139" fmla="*/ 5138553 w 12217400"/>
                <a:gd name="connsiteY2-140" fmla="*/ 892945 h 894229"/>
                <a:gd name="connsiteX3-141" fmla="*/ 10856737 w 12217400"/>
                <a:gd name="connsiteY3-142" fmla="*/ 16645 h 894229"/>
                <a:gd name="connsiteX4-143" fmla="*/ 12217400 w 12217400"/>
                <a:gd name="connsiteY4-144" fmla="*/ 296045 h 894229"/>
                <a:gd name="connsiteX5-145" fmla="*/ 12217400 w 12217400"/>
                <a:gd name="connsiteY5-146" fmla="*/ 296045 h 894229"/>
                <a:gd name="connsiteX0-147" fmla="*/ 0 w 12217400"/>
                <a:gd name="connsiteY0-148" fmla="*/ 270645 h 893177"/>
                <a:gd name="connsiteX1-149" fmla="*/ 1586459 w 12217400"/>
                <a:gd name="connsiteY1-150" fmla="*/ 105545 h 893177"/>
                <a:gd name="connsiteX2-151" fmla="*/ 5138553 w 12217400"/>
                <a:gd name="connsiteY2-152" fmla="*/ 892945 h 893177"/>
                <a:gd name="connsiteX3-153" fmla="*/ 10856737 w 12217400"/>
                <a:gd name="connsiteY3-154" fmla="*/ 16645 h 893177"/>
                <a:gd name="connsiteX4-155" fmla="*/ 12217400 w 12217400"/>
                <a:gd name="connsiteY4-156" fmla="*/ 296045 h 893177"/>
                <a:gd name="connsiteX5-157" fmla="*/ 12217400 w 12217400"/>
                <a:gd name="connsiteY5-158" fmla="*/ 296045 h 893177"/>
                <a:gd name="connsiteX0-159" fmla="*/ 0 w 12217400"/>
                <a:gd name="connsiteY0-160" fmla="*/ 270645 h 893177"/>
                <a:gd name="connsiteX1-161" fmla="*/ 1586459 w 12217400"/>
                <a:gd name="connsiteY1-162" fmla="*/ 105545 h 893177"/>
                <a:gd name="connsiteX2-163" fmla="*/ 5138553 w 12217400"/>
                <a:gd name="connsiteY2-164" fmla="*/ 892945 h 893177"/>
                <a:gd name="connsiteX3-165" fmla="*/ 10856737 w 12217400"/>
                <a:gd name="connsiteY3-166" fmla="*/ 16645 h 893177"/>
                <a:gd name="connsiteX4-167" fmla="*/ 12217400 w 12217400"/>
                <a:gd name="connsiteY4-168" fmla="*/ 296045 h 893177"/>
                <a:gd name="connsiteX5-169" fmla="*/ 12217400 w 12217400"/>
                <a:gd name="connsiteY5-170" fmla="*/ 296045 h 893177"/>
                <a:gd name="connsiteX0-171" fmla="*/ 0 w 12105444"/>
                <a:gd name="connsiteY0-172" fmla="*/ 232545 h 893179"/>
                <a:gd name="connsiteX1-173" fmla="*/ 1474503 w 12105444"/>
                <a:gd name="connsiteY1-174" fmla="*/ 105545 h 893179"/>
                <a:gd name="connsiteX2-175" fmla="*/ 5026597 w 12105444"/>
                <a:gd name="connsiteY2-176" fmla="*/ 892945 h 893179"/>
                <a:gd name="connsiteX3-177" fmla="*/ 10744781 w 12105444"/>
                <a:gd name="connsiteY3-178" fmla="*/ 16645 h 893179"/>
                <a:gd name="connsiteX4-179" fmla="*/ 12105444 w 12105444"/>
                <a:gd name="connsiteY4-180" fmla="*/ 296045 h 893179"/>
                <a:gd name="connsiteX5-181" fmla="*/ 12105444 w 12105444"/>
                <a:gd name="connsiteY5-182" fmla="*/ 296045 h 893179"/>
                <a:gd name="connsiteX0-183" fmla="*/ 0 w 12105444"/>
                <a:gd name="connsiteY0-184" fmla="*/ 232545 h 893018"/>
                <a:gd name="connsiteX1-185" fmla="*/ 1598899 w 12105444"/>
                <a:gd name="connsiteY1-186" fmla="*/ 67445 h 893018"/>
                <a:gd name="connsiteX2-187" fmla="*/ 5026597 w 12105444"/>
                <a:gd name="connsiteY2-188" fmla="*/ 892945 h 893018"/>
                <a:gd name="connsiteX3-189" fmla="*/ 10744781 w 12105444"/>
                <a:gd name="connsiteY3-190" fmla="*/ 16645 h 893018"/>
                <a:gd name="connsiteX4-191" fmla="*/ 12105444 w 12105444"/>
                <a:gd name="connsiteY4-192" fmla="*/ 296045 h 893018"/>
                <a:gd name="connsiteX5-193" fmla="*/ 12105444 w 12105444"/>
                <a:gd name="connsiteY5-194" fmla="*/ 296045 h 893018"/>
                <a:gd name="connsiteX0-195" fmla="*/ 0 w 12105444"/>
                <a:gd name="connsiteY0-196" fmla="*/ 244105 h 904509"/>
                <a:gd name="connsiteX1-197" fmla="*/ 1934768 w 12105444"/>
                <a:gd name="connsiteY1-198" fmla="*/ 40905 h 904509"/>
                <a:gd name="connsiteX2-199" fmla="*/ 5026597 w 12105444"/>
                <a:gd name="connsiteY2-200" fmla="*/ 904505 h 904509"/>
                <a:gd name="connsiteX3-201" fmla="*/ 10744781 w 12105444"/>
                <a:gd name="connsiteY3-202" fmla="*/ 28205 h 904509"/>
                <a:gd name="connsiteX4-203" fmla="*/ 12105444 w 12105444"/>
                <a:gd name="connsiteY4-204" fmla="*/ 307605 h 904509"/>
                <a:gd name="connsiteX5-205" fmla="*/ 12105444 w 12105444"/>
                <a:gd name="connsiteY5-206" fmla="*/ 307605 h 904509"/>
                <a:gd name="connsiteX0-207" fmla="*/ 0 w 12105444"/>
                <a:gd name="connsiteY0-208" fmla="*/ 245006 h 918110"/>
                <a:gd name="connsiteX1-209" fmla="*/ 1934768 w 12105444"/>
                <a:gd name="connsiteY1-210" fmla="*/ 41806 h 918110"/>
                <a:gd name="connsiteX2-211" fmla="*/ 6046643 w 12105444"/>
                <a:gd name="connsiteY2-212" fmla="*/ 918106 h 918110"/>
                <a:gd name="connsiteX3-213" fmla="*/ 10744781 w 12105444"/>
                <a:gd name="connsiteY3-214" fmla="*/ 29106 h 918110"/>
                <a:gd name="connsiteX4-215" fmla="*/ 12105444 w 12105444"/>
                <a:gd name="connsiteY4-216" fmla="*/ 308506 h 918110"/>
                <a:gd name="connsiteX5-217" fmla="*/ 12105444 w 12105444"/>
                <a:gd name="connsiteY5-218" fmla="*/ 308506 h 918110"/>
                <a:gd name="connsiteX0-219" fmla="*/ 0 w 12105444"/>
                <a:gd name="connsiteY0-220" fmla="*/ 308616 h 981924"/>
                <a:gd name="connsiteX1-221" fmla="*/ 1934768 w 12105444"/>
                <a:gd name="connsiteY1-222" fmla="*/ 105416 h 981924"/>
                <a:gd name="connsiteX2-223" fmla="*/ 6046643 w 12105444"/>
                <a:gd name="connsiteY2-224" fmla="*/ 981716 h 981924"/>
                <a:gd name="connsiteX3-225" fmla="*/ 10931375 w 12105444"/>
                <a:gd name="connsiteY3-226" fmla="*/ 16516 h 981924"/>
                <a:gd name="connsiteX4-227" fmla="*/ 12105444 w 12105444"/>
                <a:gd name="connsiteY4-228" fmla="*/ 372116 h 981924"/>
                <a:gd name="connsiteX5-229" fmla="*/ 12105444 w 12105444"/>
                <a:gd name="connsiteY5-230" fmla="*/ 372116 h 981924"/>
                <a:gd name="connsiteX0-231" fmla="*/ 0 w 12105444"/>
                <a:gd name="connsiteY0-232" fmla="*/ 292100 h 965408"/>
                <a:gd name="connsiteX1-233" fmla="*/ 1934768 w 12105444"/>
                <a:gd name="connsiteY1-234" fmla="*/ 88900 h 965408"/>
                <a:gd name="connsiteX2-235" fmla="*/ 6046643 w 12105444"/>
                <a:gd name="connsiteY2-236" fmla="*/ 965200 h 965408"/>
                <a:gd name="connsiteX3-237" fmla="*/ 10931375 w 12105444"/>
                <a:gd name="connsiteY3-238" fmla="*/ 0 h 965408"/>
                <a:gd name="connsiteX4-239" fmla="*/ 12105444 w 12105444"/>
                <a:gd name="connsiteY4-240" fmla="*/ 355600 h 965408"/>
                <a:gd name="connsiteX5-241" fmla="*/ 12105444 w 12105444"/>
                <a:gd name="connsiteY5-242" fmla="*/ 355600 h 965408"/>
                <a:gd name="connsiteX0-243" fmla="*/ 0 w 12105444"/>
                <a:gd name="connsiteY0-244" fmla="*/ 316991 h 1168066"/>
                <a:gd name="connsiteX1-245" fmla="*/ 1934768 w 12105444"/>
                <a:gd name="connsiteY1-246" fmla="*/ 113791 h 1168066"/>
                <a:gd name="connsiteX2-247" fmla="*/ 7054249 w 12105444"/>
                <a:gd name="connsiteY2-248" fmla="*/ 1167891 h 1168066"/>
                <a:gd name="connsiteX3-249" fmla="*/ 10931375 w 12105444"/>
                <a:gd name="connsiteY3-250" fmla="*/ 24891 h 1168066"/>
                <a:gd name="connsiteX4-251" fmla="*/ 12105444 w 12105444"/>
                <a:gd name="connsiteY4-252" fmla="*/ 380491 h 1168066"/>
                <a:gd name="connsiteX5-253" fmla="*/ 12105444 w 12105444"/>
                <a:gd name="connsiteY5-254" fmla="*/ 380491 h 1168066"/>
                <a:gd name="connsiteX0-255" fmla="*/ 0 w 12105444"/>
                <a:gd name="connsiteY0-256" fmla="*/ 329192 h 1180320"/>
                <a:gd name="connsiteX1-257" fmla="*/ 1934768 w 12105444"/>
                <a:gd name="connsiteY1-258" fmla="*/ 125992 h 1180320"/>
                <a:gd name="connsiteX2-259" fmla="*/ 7054249 w 12105444"/>
                <a:gd name="connsiteY2-260" fmla="*/ 1180092 h 1180320"/>
                <a:gd name="connsiteX3-261" fmla="*/ 11130408 w 12105444"/>
                <a:gd name="connsiteY3-262" fmla="*/ 24392 h 1180320"/>
                <a:gd name="connsiteX4-263" fmla="*/ 12105444 w 12105444"/>
                <a:gd name="connsiteY4-264" fmla="*/ 392692 h 1180320"/>
                <a:gd name="connsiteX5-265" fmla="*/ 12105444 w 12105444"/>
                <a:gd name="connsiteY5-266" fmla="*/ 392692 h 1180320"/>
                <a:gd name="connsiteX0-267" fmla="*/ 0 w 12777181"/>
                <a:gd name="connsiteY0-268" fmla="*/ 329662 h 1180790"/>
                <a:gd name="connsiteX1-269" fmla="*/ 1934768 w 12777181"/>
                <a:gd name="connsiteY1-270" fmla="*/ 126462 h 1180790"/>
                <a:gd name="connsiteX2-271" fmla="*/ 7054249 w 12777181"/>
                <a:gd name="connsiteY2-272" fmla="*/ 1180562 h 1180790"/>
                <a:gd name="connsiteX3-273" fmla="*/ 11130408 w 12777181"/>
                <a:gd name="connsiteY3-274" fmla="*/ 24862 h 1180790"/>
                <a:gd name="connsiteX4-275" fmla="*/ 12105444 w 12777181"/>
                <a:gd name="connsiteY4-276" fmla="*/ 393162 h 1180790"/>
                <a:gd name="connsiteX5-277" fmla="*/ 12777181 w 12777181"/>
                <a:gd name="connsiteY5-278" fmla="*/ 456662 h 1180790"/>
                <a:gd name="connsiteX0-279" fmla="*/ 0 w 12105444"/>
                <a:gd name="connsiteY0-280" fmla="*/ 329662 h 1180790"/>
                <a:gd name="connsiteX1-281" fmla="*/ 1934768 w 12105444"/>
                <a:gd name="connsiteY1-282" fmla="*/ 126462 h 1180790"/>
                <a:gd name="connsiteX2-283" fmla="*/ 7054249 w 12105444"/>
                <a:gd name="connsiteY2-284" fmla="*/ 1180562 h 1180790"/>
                <a:gd name="connsiteX3-285" fmla="*/ 11130408 w 12105444"/>
                <a:gd name="connsiteY3-286" fmla="*/ 24862 h 1180790"/>
                <a:gd name="connsiteX4-287" fmla="*/ 12105444 w 12105444"/>
                <a:gd name="connsiteY4-288" fmla="*/ 393162 h 1180790"/>
                <a:gd name="connsiteX0-289" fmla="*/ 0 w 12304477"/>
                <a:gd name="connsiteY0-290" fmla="*/ 326203 h 1177331"/>
                <a:gd name="connsiteX1-291" fmla="*/ 1934768 w 12304477"/>
                <a:gd name="connsiteY1-292" fmla="*/ 123003 h 1177331"/>
                <a:gd name="connsiteX2-293" fmla="*/ 7054249 w 12304477"/>
                <a:gd name="connsiteY2-294" fmla="*/ 1177103 h 1177331"/>
                <a:gd name="connsiteX3-295" fmla="*/ 11130408 w 12304477"/>
                <a:gd name="connsiteY3-296" fmla="*/ 21403 h 1177331"/>
                <a:gd name="connsiteX4-297" fmla="*/ 12304477 w 12304477"/>
                <a:gd name="connsiteY4-298" fmla="*/ 427803 h 1177331"/>
                <a:gd name="connsiteX0-299" fmla="*/ 0 w 12304477"/>
                <a:gd name="connsiteY0-300" fmla="*/ 327712 h 1178840"/>
                <a:gd name="connsiteX1-301" fmla="*/ 1934768 w 12304477"/>
                <a:gd name="connsiteY1-302" fmla="*/ 124512 h 1178840"/>
                <a:gd name="connsiteX2-303" fmla="*/ 7054249 w 12304477"/>
                <a:gd name="connsiteY2-304" fmla="*/ 1178612 h 1178840"/>
                <a:gd name="connsiteX3-305" fmla="*/ 11130408 w 12304477"/>
                <a:gd name="connsiteY3-306" fmla="*/ 22912 h 1178840"/>
                <a:gd name="connsiteX4-307" fmla="*/ 12304477 w 12304477"/>
                <a:gd name="connsiteY4-308" fmla="*/ 429312 h 1178840"/>
                <a:gd name="connsiteX0-309" fmla="*/ 0 w 12304477"/>
                <a:gd name="connsiteY0-310" fmla="*/ 325890 h 1138926"/>
                <a:gd name="connsiteX1-311" fmla="*/ 1934768 w 12304477"/>
                <a:gd name="connsiteY1-312" fmla="*/ 122690 h 1138926"/>
                <a:gd name="connsiteX2-313" fmla="*/ 6357633 w 12304477"/>
                <a:gd name="connsiteY2-314" fmla="*/ 1138690 h 1138926"/>
                <a:gd name="connsiteX3-315" fmla="*/ 11130408 w 12304477"/>
                <a:gd name="connsiteY3-316" fmla="*/ 21090 h 1138926"/>
                <a:gd name="connsiteX4-317" fmla="*/ 12304477 w 12304477"/>
                <a:gd name="connsiteY4-318" fmla="*/ 427490 h 1138926"/>
                <a:gd name="connsiteX0-319" fmla="*/ 0 w 12304477"/>
                <a:gd name="connsiteY0-320" fmla="*/ 326492 h 1152225"/>
                <a:gd name="connsiteX1-321" fmla="*/ 1934768 w 12304477"/>
                <a:gd name="connsiteY1-322" fmla="*/ 123292 h 1152225"/>
                <a:gd name="connsiteX2-323" fmla="*/ 6830337 w 12304477"/>
                <a:gd name="connsiteY2-324" fmla="*/ 1151992 h 1152225"/>
                <a:gd name="connsiteX3-325" fmla="*/ 11130408 w 12304477"/>
                <a:gd name="connsiteY3-326" fmla="*/ 21692 h 1152225"/>
                <a:gd name="connsiteX4-327" fmla="*/ 12304477 w 12304477"/>
                <a:gd name="connsiteY4-328" fmla="*/ 428092 h 1152225"/>
                <a:gd name="connsiteX0-329" fmla="*/ 0 w 12441312"/>
                <a:gd name="connsiteY0-330" fmla="*/ 321380 h 1147113"/>
                <a:gd name="connsiteX1-331" fmla="*/ 1934768 w 12441312"/>
                <a:gd name="connsiteY1-332" fmla="*/ 118180 h 1147113"/>
                <a:gd name="connsiteX2-333" fmla="*/ 6830337 w 12441312"/>
                <a:gd name="connsiteY2-334" fmla="*/ 1146880 h 1147113"/>
                <a:gd name="connsiteX3-335" fmla="*/ 11130408 w 12441312"/>
                <a:gd name="connsiteY3-336" fmla="*/ 16580 h 1147113"/>
                <a:gd name="connsiteX4-337" fmla="*/ 12441312 w 12441312"/>
                <a:gd name="connsiteY4-338" fmla="*/ 486480 h 1147113"/>
                <a:gd name="connsiteX0-339" fmla="*/ 0 w 12441312"/>
                <a:gd name="connsiteY0-340" fmla="*/ 322978 h 1148711"/>
                <a:gd name="connsiteX1-341" fmla="*/ 1934768 w 12441312"/>
                <a:gd name="connsiteY1-342" fmla="*/ 119778 h 1148711"/>
                <a:gd name="connsiteX2-343" fmla="*/ 6830337 w 12441312"/>
                <a:gd name="connsiteY2-344" fmla="*/ 1148478 h 1148711"/>
                <a:gd name="connsiteX3-345" fmla="*/ 11130408 w 12441312"/>
                <a:gd name="connsiteY3-346" fmla="*/ 18178 h 1148711"/>
                <a:gd name="connsiteX4-347" fmla="*/ 12441312 w 12441312"/>
                <a:gd name="connsiteY4-348" fmla="*/ 488078 h 1148711"/>
                <a:gd name="connsiteX0-349" fmla="*/ 0 w 12441312"/>
                <a:gd name="connsiteY0-350" fmla="*/ 255890 h 1081486"/>
                <a:gd name="connsiteX1-351" fmla="*/ 1934768 w 12441312"/>
                <a:gd name="connsiteY1-352" fmla="*/ 52690 h 1081486"/>
                <a:gd name="connsiteX2-353" fmla="*/ 6830337 w 12441312"/>
                <a:gd name="connsiteY2-354" fmla="*/ 1081390 h 1081486"/>
                <a:gd name="connsiteX3-355" fmla="*/ 11192606 w 12441312"/>
                <a:gd name="connsiteY3-356" fmla="*/ 116190 h 1081486"/>
                <a:gd name="connsiteX4-357" fmla="*/ 12441312 w 12441312"/>
                <a:gd name="connsiteY4-358" fmla="*/ 420990 h 1081486"/>
                <a:gd name="connsiteX0-359" fmla="*/ 0 w 12515949"/>
                <a:gd name="connsiteY0-360" fmla="*/ 255890 h 1081480"/>
                <a:gd name="connsiteX1-361" fmla="*/ 1934768 w 12515949"/>
                <a:gd name="connsiteY1-362" fmla="*/ 52690 h 1081480"/>
                <a:gd name="connsiteX2-363" fmla="*/ 6830337 w 12515949"/>
                <a:gd name="connsiteY2-364" fmla="*/ 1081390 h 1081480"/>
                <a:gd name="connsiteX3-365" fmla="*/ 11192606 w 12515949"/>
                <a:gd name="connsiteY3-366" fmla="*/ 116190 h 1081480"/>
                <a:gd name="connsiteX4-367" fmla="*/ 12515949 w 12515949"/>
                <a:gd name="connsiteY4-368" fmla="*/ 738490 h 1081480"/>
                <a:gd name="connsiteX0-369" fmla="*/ 0 w 12515949"/>
                <a:gd name="connsiteY0-370" fmla="*/ 255890 h 1081422"/>
                <a:gd name="connsiteX1-371" fmla="*/ 1934768 w 12515949"/>
                <a:gd name="connsiteY1-372" fmla="*/ 52690 h 1081422"/>
                <a:gd name="connsiteX2-373" fmla="*/ 6830337 w 12515949"/>
                <a:gd name="connsiteY2-374" fmla="*/ 1081390 h 1081422"/>
                <a:gd name="connsiteX3-375" fmla="*/ 10856738 w 12515949"/>
                <a:gd name="connsiteY3-376" fmla="*/ 90790 h 1081422"/>
                <a:gd name="connsiteX4-377" fmla="*/ 12515949 w 12515949"/>
                <a:gd name="connsiteY4-378" fmla="*/ 738490 h 1081422"/>
                <a:gd name="connsiteX0-379" fmla="*/ 0 w 12515949"/>
                <a:gd name="connsiteY0-380" fmla="*/ 255890 h 1081422"/>
                <a:gd name="connsiteX1-381" fmla="*/ 1934768 w 12515949"/>
                <a:gd name="connsiteY1-382" fmla="*/ 52690 h 1081422"/>
                <a:gd name="connsiteX2-383" fmla="*/ 6444711 w 12515949"/>
                <a:gd name="connsiteY2-384" fmla="*/ 1081390 h 1081422"/>
                <a:gd name="connsiteX3-385" fmla="*/ 10856738 w 12515949"/>
                <a:gd name="connsiteY3-386" fmla="*/ 90790 h 1081422"/>
                <a:gd name="connsiteX4-387" fmla="*/ 12515949 w 12515949"/>
                <a:gd name="connsiteY4-388" fmla="*/ 738490 h 1081422"/>
                <a:gd name="connsiteX0-389" fmla="*/ 0 w 12640345"/>
                <a:gd name="connsiteY0-390" fmla="*/ 119301 h 1186133"/>
                <a:gd name="connsiteX1-391" fmla="*/ 2059164 w 12640345"/>
                <a:gd name="connsiteY1-392" fmla="*/ 157401 h 1186133"/>
                <a:gd name="connsiteX2-393" fmla="*/ 6569107 w 12640345"/>
                <a:gd name="connsiteY2-394" fmla="*/ 1186101 h 1186133"/>
                <a:gd name="connsiteX3-395" fmla="*/ 10981134 w 12640345"/>
                <a:gd name="connsiteY3-396" fmla="*/ 195501 h 1186133"/>
                <a:gd name="connsiteX4-397" fmla="*/ 12640345 w 12640345"/>
                <a:gd name="connsiteY4-398" fmla="*/ 843201 h 1186133"/>
                <a:gd name="connsiteX0-399" fmla="*/ 0 w 12640345"/>
                <a:gd name="connsiteY0-400" fmla="*/ 119301 h 1186133"/>
                <a:gd name="connsiteX1-401" fmla="*/ 2059164 w 12640345"/>
                <a:gd name="connsiteY1-402" fmla="*/ 157401 h 1186133"/>
                <a:gd name="connsiteX2-403" fmla="*/ 6569107 w 12640345"/>
                <a:gd name="connsiteY2-404" fmla="*/ 1186101 h 1186133"/>
                <a:gd name="connsiteX3-405" fmla="*/ 10981134 w 12640345"/>
                <a:gd name="connsiteY3-406" fmla="*/ 195501 h 1186133"/>
                <a:gd name="connsiteX4-407" fmla="*/ 12640345 w 12640345"/>
                <a:gd name="connsiteY4-408" fmla="*/ 843201 h 1186133"/>
                <a:gd name="connsiteX0-409" fmla="*/ 0 w 12640345"/>
                <a:gd name="connsiteY0-410" fmla="*/ 118610 h 1172742"/>
                <a:gd name="connsiteX1-411" fmla="*/ 2059164 w 12640345"/>
                <a:gd name="connsiteY1-412" fmla="*/ 156710 h 1172742"/>
                <a:gd name="connsiteX2-413" fmla="*/ 6668624 w 12640345"/>
                <a:gd name="connsiteY2-414" fmla="*/ 1172710 h 1172742"/>
                <a:gd name="connsiteX3-415" fmla="*/ 10981134 w 12640345"/>
                <a:gd name="connsiteY3-416" fmla="*/ 194810 h 1172742"/>
                <a:gd name="connsiteX4-417" fmla="*/ 12640345 w 12640345"/>
                <a:gd name="connsiteY4-418" fmla="*/ 842510 h 1172742"/>
                <a:gd name="connsiteX0-419" fmla="*/ 0 w 12640345"/>
                <a:gd name="connsiteY0-420" fmla="*/ 155892 h 1210277"/>
                <a:gd name="connsiteX1-421" fmla="*/ 2084043 w 12640345"/>
                <a:gd name="connsiteY1-422" fmla="*/ 117792 h 1210277"/>
                <a:gd name="connsiteX2-423" fmla="*/ 6668624 w 12640345"/>
                <a:gd name="connsiteY2-424" fmla="*/ 1209992 h 1210277"/>
                <a:gd name="connsiteX3-425" fmla="*/ 10981134 w 12640345"/>
                <a:gd name="connsiteY3-426" fmla="*/ 232092 h 1210277"/>
                <a:gd name="connsiteX4-427" fmla="*/ 12640345 w 12640345"/>
                <a:gd name="connsiteY4-428" fmla="*/ 879792 h 1210277"/>
                <a:gd name="connsiteX0-429" fmla="*/ 0 w 12640345"/>
                <a:gd name="connsiteY0-430" fmla="*/ 171547 h 1225932"/>
                <a:gd name="connsiteX1-431" fmla="*/ 2084043 w 12640345"/>
                <a:gd name="connsiteY1-432" fmla="*/ 133447 h 1225932"/>
                <a:gd name="connsiteX2-433" fmla="*/ 6668624 w 12640345"/>
                <a:gd name="connsiteY2-434" fmla="*/ 1225647 h 1225932"/>
                <a:gd name="connsiteX3-435" fmla="*/ 10981134 w 12640345"/>
                <a:gd name="connsiteY3-436" fmla="*/ 247747 h 1225932"/>
                <a:gd name="connsiteX4-437" fmla="*/ 12640345 w 12640345"/>
                <a:gd name="connsiteY4-438" fmla="*/ 895447 h 1225932"/>
                <a:gd name="connsiteX0-439" fmla="*/ 0 w 12640345"/>
                <a:gd name="connsiteY0-440" fmla="*/ 171547 h 1225650"/>
                <a:gd name="connsiteX1-441" fmla="*/ 2084043 w 12640345"/>
                <a:gd name="connsiteY1-442" fmla="*/ 133447 h 1225650"/>
                <a:gd name="connsiteX2-443" fmla="*/ 6668624 w 12640345"/>
                <a:gd name="connsiteY2-444" fmla="*/ 1225647 h 1225650"/>
                <a:gd name="connsiteX3-445" fmla="*/ 11043332 w 12640345"/>
                <a:gd name="connsiteY3-446" fmla="*/ 146147 h 1225650"/>
                <a:gd name="connsiteX4-447" fmla="*/ 12640345 w 12640345"/>
                <a:gd name="connsiteY4-448" fmla="*/ 895447 h 1225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1822855" y="2867039"/>
            <a:ext cx="8546282" cy="769441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4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  <a:endParaRPr kumimoji="0" lang="en-US" altLang="zh-CN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1" hasCustomPrompt="1"/>
          </p:nvPr>
        </p:nvSpPr>
        <p:spPr>
          <a:xfrm>
            <a:off x="1822859" y="912696"/>
            <a:ext cx="8546282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谢谢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096703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Arial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/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471828" y="18322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6471828" y="310885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471828" y="438544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662210" y="174687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/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5662210" y="3024712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/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5662210" y="4302551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/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/>
          <p:cNvSpPr>
            <a:spLocks noGrp="1"/>
          </p:cNvSpPr>
          <p:nvPr>
            <p:ph type="body" sz="quarter" idx="10" hasCustomPrompt="1"/>
          </p:nvPr>
        </p:nvSpPr>
        <p:spPr>
          <a:xfrm>
            <a:off x="6980590" y="189007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6980590" y="316791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6980590" y="444575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/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479279" y="1271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6479279" y="2547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479279" y="38244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479279" y="510102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669661" y="1185864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/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5669661" y="2463703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/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5669661" y="3741542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/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组合 23"/>
          <p:cNvGrpSpPr/>
          <p:nvPr userDrawn="1"/>
        </p:nvGrpSpPr>
        <p:grpSpPr>
          <a:xfrm>
            <a:off x="5669661" y="5019381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/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/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32906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260690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88474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/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516258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/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476109" y="94145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666491" y="85606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/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6476109" y="2029222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5666491" y="1945078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/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6476109" y="311698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5666491" y="3034093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/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矩形 13"/>
          <p:cNvSpPr/>
          <p:nvPr userDrawn="1"/>
        </p:nvSpPr>
        <p:spPr>
          <a:xfrm>
            <a:off x="6476109" y="4204751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5666491" y="4123108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/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84871" y="99926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4871" y="208827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984871" y="317729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84871" y="426630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6476109" y="52937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5666491" y="5212125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0" name="矩形: 圆角 39"/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05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42" name="文本占位符 3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84871" y="535532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未来计划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-12700" y="6130630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3938259" y="108253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6"/>
            <a:ext cx="2028626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6"/>
            <a:ext cx="3098800" cy="707886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641850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/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/>
          <p:cNvSpPr>
            <a:spLocks noGrp="1"/>
          </p:cNvSpPr>
          <p:nvPr userDrawn="1">
            <p:ph type="pic" sz="quarter" idx="12"/>
          </p:nvPr>
        </p:nvSpPr>
        <p:spPr>
          <a:xfrm>
            <a:off x="4641850" y="1718731"/>
            <a:ext cx="2908300" cy="19383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/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3846286"/>
            <a:ext cx="12192000" cy="3011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620487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3487058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/>
        </p:nvSpPr>
        <p:spPr>
          <a:xfrm>
            <a:off x="6353629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 userDrawn="1"/>
        </p:nvSpPr>
        <p:spPr>
          <a:xfrm>
            <a:off x="9220200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1135744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4002315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3"/>
          </p:nvPr>
        </p:nvSpPr>
        <p:spPr>
          <a:xfrm>
            <a:off x="6868886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9735457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flipH="1">
            <a:off x="5573486" y="1377043"/>
            <a:ext cx="5945414" cy="4597400"/>
          </a:xfrm>
          <a:prstGeom prst="rect">
            <a:avLst/>
          </a:prstGeo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5573713" y="1377043"/>
            <a:ext cx="5945187" cy="4597400"/>
          </a:xfr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58CB-212E-4EF4-8224-C37F6C1149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0541-B1B0-44D0-ADD5-50940B1BB7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3.png"/><Relationship Id="rId2" Type="http://schemas.openxmlformats.org/officeDocument/2006/relationships/image" Target="../media/image21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02080" y="1346835"/>
            <a:ext cx="9387840" cy="922020"/>
          </a:xfrm>
        </p:spPr>
        <p:txBody>
          <a:bodyPr wrap="square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SEIR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模型的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传染病仿真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978400" y="4129360"/>
            <a:ext cx="2239092" cy="337185"/>
          </a:xfrm>
        </p:spPr>
        <p:txBody>
          <a:bodyPr/>
          <a:lstStyle/>
          <a:p>
            <a:r>
              <a:rPr lang="zh-CN" altLang="en-US"/>
              <a:t>汇报人：焦焱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lang="zh-CN" altLang="en-US" dirty="0"/>
              <a:t>系统建模</a:t>
            </a:r>
            <a:r>
              <a:rPr lang="en-US" altLang="zh-CN" dirty="0"/>
              <a:t>-</a:t>
            </a:r>
            <a:r>
              <a:rPr dirty="0"/>
              <a:t>元胞自动机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1292225"/>
            <a:ext cx="5427345" cy="4763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16090" y="2521585"/>
            <a:ext cx="47802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黑色代表潜伏者</a:t>
            </a:r>
            <a:endParaRPr lang="zh-CN" altLang="en-US" sz="2800"/>
          </a:p>
          <a:p>
            <a:r>
              <a:rPr lang="zh-CN" altLang="en-US" sz="2800"/>
              <a:t>红色代表感染者</a:t>
            </a:r>
            <a:endParaRPr lang="zh-CN" altLang="en-US" sz="2800"/>
          </a:p>
          <a:p>
            <a:r>
              <a:rPr lang="zh-CN" altLang="en-US" sz="2800"/>
              <a:t>绿色代表治愈者</a:t>
            </a:r>
            <a:endParaRPr lang="zh-CN" altLang="en-US" sz="2800"/>
          </a:p>
          <a:p>
            <a:r>
              <a:rPr lang="zh-CN" altLang="en-US" sz="2800"/>
              <a:t>灰色代表易感者</a:t>
            </a:r>
            <a:endParaRPr lang="zh-CN" altLang="en-US" sz="2800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dirty="0">
                <a:sym typeface="+mn-ea"/>
              </a:rPr>
              <a:t>系统建模</a:t>
            </a:r>
            <a:r>
              <a:rPr lang="en-US" altLang="zh-CN" dirty="0">
                <a:sym typeface="+mn-ea"/>
              </a:rPr>
              <a:t>-</a:t>
            </a:r>
            <a:r>
              <a:rPr dirty="0">
                <a:sym typeface="+mn-ea"/>
              </a:rPr>
              <a:t>元胞自动机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506855" y="1522095"/>
            <a:ext cx="91782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规则</a:t>
            </a:r>
            <a:r>
              <a:rPr lang="en-US" altLang="zh-CN" sz="3200"/>
              <a:t>1</a:t>
            </a:r>
            <a:r>
              <a:rPr lang="zh-CN" altLang="en-US" sz="3200"/>
              <a:t>：</a:t>
            </a:r>
            <a:endParaRPr lang="en-US" altLang="zh-CN" sz="3200"/>
          </a:p>
          <a:p>
            <a:r>
              <a:rPr lang="zh-CN" altLang="en-US" sz="3200"/>
              <a:t>当当前状态为易感者的时候，当周围存在感染者的时候，有概率被感染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5365" y="3397885"/>
            <a:ext cx="5081905" cy="21012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dirty="0">
                <a:sym typeface="+mn-ea"/>
              </a:rPr>
              <a:t>系统建模</a:t>
            </a:r>
            <a:r>
              <a:rPr lang="en-US" altLang="zh-CN" dirty="0">
                <a:sym typeface="+mn-ea"/>
              </a:rPr>
              <a:t>-</a:t>
            </a:r>
            <a:r>
              <a:rPr dirty="0">
                <a:sym typeface="+mn-ea"/>
              </a:rPr>
              <a:t>元胞自动机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506855" y="1663065"/>
            <a:ext cx="91782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规则</a:t>
            </a:r>
            <a:r>
              <a:rPr lang="en-US" altLang="zh-CN" sz="3200"/>
              <a:t>2</a:t>
            </a:r>
            <a:r>
              <a:rPr lang="zh-CN" altLang="en-US" sz="3200"/>
              <a:t>：</a:t>
            </a:r>
            <a:endParaRPr lang="zh-CN" altLang="en-US" sz="3200"/>
          </a:p>
          <a:p>
            <a:r>
              <a:rPr lang="zh-CN" altLang="en-US" sz="3200"/>
              <a:t>当为感染者的时候，有概率被治愈</a:t>
            </a:r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1725" y="3388995"/>
            <a:ext cx="4909185" cy="17399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dirty="0">
                <a:sym typeface="+mn-ea"/>
              </a:rPr>
              <a:t>系统建模</a:t>
            </a:r>
            <a:r>
              <a:rPr lang="en-US" altLang="zh-CN" dirty="0">
                <a:sym typeface="+mn-ea"/>
              </a:rPr>
              <a:t>-</a:t>
            </a:r>
            <a:r>
              <a:rPr dirty="0">
                <a:sym typeface="+mn-ea"/>
              </a:rPr>
              <a:t>元胞自动机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506855" y="1555750"/>
            <a:ext cx="91782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规则</a:t>
            </a:r>
            <a:r>
              <a:rPr lang="en-US" altLang="zh-CN" sz="3200"/>
              <a:t>3</a:t>
            </a:r>
            <a:r>
              <a:rPr lang="zh-CN" altLang="en-US" sz="3200"/>
              <a:t>：</a:t>
            </a:r>
            <a:endParaRPr lang="zh-CN" altLang="en-US" sz="3200"/>
          </a:p>
          <a:p>
            <a:r>
              <a:rPr lang="zh-CN" altLang="en-US" sz="3200"/>
              <a:t>当为治愈者的时候，不改变任何状态</a:t>
            </a:r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7340" y="3686175"/>
            <a:ext cx="3957955" cy="811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dirty="0">
                <a:sym typeface="+mn-ea"/>
              </a:rPr>
              <a:t>系统建模</a:t>
            </a:r>
            <a:r>
              <a:rPr lang="en-US" altLang="zh-CN" dirty="0">
                <a:sym typeface="+mn-ea"/>
              </a:rPr>
              <a:t>-</a:t>
            </a:r>
            <a:r>
              <a:rPr dirty="0">
                <a:sym typeface="+mn-ea"/>
              </a:rPr>
              <a:t>元胞自动机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433830" y="1670685"/>
            <a:ext cx="91782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规则</a:t>
            </a:r>
            <a:r>
              <a:rPr lang="en-US" altLang="zh-CN" sz="3200"/>
              <a:t>4</a:t>
            </a:r>
            <a:r>
              <a:rPr lang="zh-CN" altLang="en-US" sz="3200"/>
              <a:t>：</a:t>
            </a:r>
            <a:endParaRPr lang="zh-CN" altLang="en-US" sz="3200"/>
          </a:p>
          <a:p>
            <a:r>
              <a:rPr lang="zh-CN" altLang="en-US" sz="3200"/>
              <a:t>当为潜伏者的时候，有概率转化为感染者</a:t>
            </a:r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0180" y="3419475"/>
            <a:ext cx="4231640" cy="15195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1322070"/>
          </a:xfrm>
        </p:spPr>
        <p:txBody>
          <a:bodyPr/>
          <a:lstStyle/>
          <a:p>
            <a:r>
              <a:rPr lang="zh-CN" altLang="en-US"/>
              <a:t>运行与结果收集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运行与结果收集</a:t>
            </a:r>
            <a:endParaRPr lang="en-US" altLang="zh-CN" dirty="0"/>
          </a:p>
        </p:txBody>
      </p:sp>
      <p:sp>
        <p:nvSpPr>
          <p:cNvPr id="33" name="文本框 32"/>
          <p:cNvSpPr txBox="1"/>
          <p:nvPr/>
        </p:nvSpPr>
        <p:spPr>
          <a:xfrm>
            <a:off x="1413706" y="1766977"/>
            <a:ext cx="918170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连续系统仿真：</a:t>
            </a:r>
            <a:endParaRPr lang="zh-CN" altLang="en-US" sz="3600" b="1" dirty="0"/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运行与结果收集</a:t>
            </a:r>
            <a:endParaRPr lang="en-US" altLang="zh-CN" dirty="0"/>
          </a:p>
        </p:txBody>
      </p:sp>
      <p:sp>
        <p:nvSpPr>
          <p:cNvPr id="33" name="文本框 32"/>
          <p:cNvSpPr txBox="1"/>
          <p:nvPr/>
        </p:nvSpPr>
        <p:spPr>
          <a:xfrm>
            <a:off x="1413706" y="1766977"/>
            <a:ext cx="918170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元胞自动机</a:t>
            </a:r>
            <a:r>
              <a:rPr lang="zh-CN" altLang="en-US" sz="3600" b="1" dirty="0"/>
              <a:t>仿真：</a:t>
            </a:r>
            <a:endParaRPr lang="zh-CN" altLang="en-US" sz="3600" b="1" dirty="0"/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6755"/>
          </a:xfrm>
        </p:spPr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37995" y="2152650"/>
            <a:ext cx="87160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	</a:t>
            </a:r>
            <a:r>
              <a:rPr lang="zh-CN" altLang="en-US" sz="3200"/>
              <a:t>通过对数据和图的分析，我们可以看出，当减小人员流动和注意防控之后，传染病的传染速度显著下降，甚至会有消失的迹象。所以在传染病面前，只要我们人人都减少流动，注意带口罩，那么传染病最终必定被征服。</a:t>
            </a:r>
            <a:endParaRPr lang="zh-CN" altLang="en-US" sz="3200"/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035671" y="1329063"/>
            <a:ext cx="3829050" cy="521970"/>
          </a:xfrm>
        </p:spPr>
        <p:txBody>
          <a:bodyPr/>
          <a:lstStyle/>
          <a:p>
            <a:r>
              <a:rPr lang="zh-CN" altLang="en-US"/>
              <a:t>仿真目标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6988041" y="2606902"/>
            <a:ext cx="3829050" cy="521970"/>
          </a:xfrm>
        </p:spPr>
        <p:txBody>
          <a:bodyPr/>
          <a:lstStyle/>
          <a:p>
            <a:r>
              <a:rPr lang="zh-CN" altLang="en-US"/>
              <a:t>系统建模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6988041" y="3884741"/>
            <a:ext cx="3829050" cy="521970"/>
          </a:xfrm>
        </p:spPr>
        <p:txBody>
          <a:bodyPr/>
          <a:lstStyle/>
          <a:p>
            <a:r>
              <a:rPr lang="zh-CN" altLang="en-US"/>
              <a:t>运行与结果收集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6988041" y="5162580"/>
            <a:ext cx="3829050" cy="521970"/>
          </a:xfrm>
        </p:spPr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978400" y="4096703"/>
            <a:ext cx="2239092" cy="337185"/>
          </a:xfrm>
        </p:spPr>
        <p:txBody>
          <a:bodyPr/>
          <a:lstStyle/>
          <a:p>
            <a:r>
              <a:rPr lang="zh-CN" altLang="en-US"/>
              <a:t>汇报人：焦焱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6755"/>
          </a:xfrm>
        </p:spPr>
        <p:txBody>
          <a:bodyPr/>
          <a:lstStyle/>
          <a:p>
            <a:r>
              <a:rPr lang="zh-CN" altLang="en-US"/>
              <a:t>仿真目标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lang="zh-CN" altLang="en-US"/>
              <a:t>仿真目标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695325" y="1973580"/>
            <a:ext cx="108013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基于连续系统仿真的方法和</a:t>
            </a:r>
            <a:r>
              <a:rPr lang="zh-CN" altLang="en-US" sz="4000" dirty="0"/>
              <a:t>元胞自动机进行</a:t>
            </a:r>
            <a:r>
              <a:rPr lang="en-US" altLang="zh-CN" sz="4000" dirty="0"/>
              <a:t>SEIR</a:t>
            </a:r>
            <a:r>
              <a:rPr lang="zh-CN" altLang="en-US" sz="4000" dirty="0"/>
              <a:t>传染病模型仿真，为各种</a:t>
            </a:r>
            <a:r>
              <a:rPr lang="zh-CN" altLang="en-US" sz="4000" dirty="0"/>
              <a:t>传染病的防控提供思路。</a:t>
            </a:r>
            <a:endParaRPr lang="zh-CN" altLang="en-US" sz="4000" dirty="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6755"/>
          </a:xfrm>
        </p:spPr>
        <p:txBody>
          <a:bodyPr/>
          <a:lstStyle/>
          <a:p>
            <a:r>
              <a:rPr lang="zh-CN" altLang="en-US"/>
              <a:t>系统建模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系统建模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1622425" y="2533650"/>
            <a:ext cx="1308100" cy="11969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tx1"/>
                </a:solidFill>
              </a:rPr>
              <a:t>S</a:t>
            </a:r>
            <a:endParaRPr lang="en-US" altLang="zh-CN" sz="360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22420" y="2533650"/>
            <a:ext cx="1308100" cy="1196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tx1"/>
                </a:solidFill>
              </a:rPr>
              <a:t>E</a:t>
            </a:r>
            <a:endParaRPr lang="en-US" altLang="zh-CN" sz="36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22415" y="2533650"/>
            <a:ext cx="1308100" cy="11969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tx1"/>
                </a:solidFill>
              </a:rPr>
              <a:t>I</a:t>
            </a:r>
            <a:endParaRPr lang="en-US" altLang="zh-CN" sz="36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25585" y="2533015"/>
            <a:ext cx="1308100" cy="1196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tx1"/>
                </a:solidFill>
              </a:rPr>
              <a:t>R</a:t>
            </a:r>
            <a:endParaRPr lang="en-US" altLang="zh-CN" sz="360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39265" y="4392930"/>
            <a:ext cx="1074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易感者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4239260" y="4392930"/>
            <a:ext cx="1074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潜伏者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6739255" y="4392930"/>
            <a:ext cx="1074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感染者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9242425" y="4392930"/>
            <a:ext cx="1074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康复者</a:t>
            </a:r>
            <a:endParaRPr lang="zh-CN" altLang="en-US" sz="2000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lang="zh-CN" altLang="en-US" dirty="0"/>
              <a:t>系统建模</a:t>
            </a:r>
            <a:r>
              <a:rPr lang="en-US" altLang="zh-CN" dirty="0"/>
              <a:t>-</a:t>
            </a:r>
            <a:r>
              <a:rPr dirty="0"/>
              <a:t>连续系统仿真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7738110" y="1332230"/>
            <a:ext cx="3822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dirty="0">
                <a:sym typeface="+mn-ea"/>
              </a:rPr>
              <a:t>连续系统仿真</a:t>
            </a:r>
            <a:r>
              <a:rPr lang="zh-CN" altLang="en-US" sz="3200"/>
              <a:t>模型</a:t>
            </a:r>
            <a:r>
              <a:rPr lang="en-US" altLang="zh-CN" sz="3200"/>
              <a:t> </a:t>
            </a:r>
            <a:endParaRPr lang="en-US" altLang="zh-CN" sz="3200"/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3678" y="1146175"/>
          <a:ext cx="7278370" cy="537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" imgW="3200400" imgH="2362200" progId="Equation.KSEE3">
                  <p:embed/>
                </p:oleObj>
              </mc:Choice>
              <mc:Fallback>
                <p:oleObj name="" r:id="rId1" imgW="3200400" imgH="2362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678" y="1146175"/>
                        <a:ext cx="7278370" cy="537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440" y="2457450"/>
            <a:ext cx="4129405" cy="32385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lang="zh-CN" altLang="en-US" dirty="0"/>
              <a:t>系统建模</a:t>
            </a:r>
            <a:r>
              <a:rPr lang="en-US" altLang="zh-CN" dirty="0"/>
              <a:t>-</a:t>
            </a:r>
            <a:r>
              <a:rPr dirty="0"/>
              <a:t>联系系统仿真</a:t>
            </a:r>
            <a:endParaRPr dirty="0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974215" y="1407795"/>
            <a:ext cx="90633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将之前的公式整理成迭代式，则随着</a:t>
            </a:r>
            <a:r>
              <a:rPr lang="en-US" altLang="zh-CN" sz="2800"/>
              <a:t>t</a:t>
            </a:r>
            <a:r>
              <a:rPr lang="zh-CN" altLang="en-US" sz="2800"/>
              <a:t>的变化各个参数的迭代式为：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15" y="2701290"/>
            <a:ext cx="7329170" cy="26428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1970"/>
          </a:xfrm>
        </p:spPr>
        <p:txBody>
          <a:bodyPr/>
          <a:lstStyle/>
          <a:p>
            <a:r>
              <a:rPr lang="zh-CN" altLang="en-US" dirty="0"/>
              <a:t>系统建模</a:t>
            </a:r>
            <a:r>
              <a:rPr lang="en-US" altLang="zh-CN" dirty="0"/>
              <a:t>-</a:t>
            </a:r>
            <a:r>
              <a:rPr dirty="0"/>
              <a:t>元胞自动机</a:t>
            </a:r>
            <a:endParaRPr dirty="0"/>
          </a:p>
        </p:txBody>
      </p:sp>
      <p:sp>
        <p:nvSpPr>
          <p:cNvPr id="6" name="文本框 5"/>
          <p:cNvSpPr txBox="1"/>
          <p:nvPr/>
        </p:nvSpPr>
        <p:spPr>
          <a:xfrm>
            <a:off x="993775" y="1784985"/>
            <a:ext cx="102050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元胞自动机</a:t>
            </a:r>
            <a:endParaRPr lang="zh-CN" altLang="en-US" sz="3600"/>
          </a:p>
          <a:p>
            <a:r>
              <a:rPr lang="zh-CN" altLang="en-US" sz="3600"/>
              <a:t>元胞自动机(cellular automata，CA) 是一种时间、空间、状态都离散，空间相互作用和时间因果关系为局部的网格动力学模型，具有模拟复杂系统时空演化过程的能力。</a:t>
            </a:r>
            <a:endParaRPr lang="zh-CN" altLang="en-US" sz="3600"/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WPS 演示</Application>
  <PresentationFormat>宽屏</PresentationFormat>
  <Paragraphs>108</Paragraphs>
  <Slides>20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Arial</vt:lpstr>
      <vt:lpstr>Segoe UI Light</vt:lpstr>
      <vt:lpstr>Century Gothic</vt:lpstr>
      <vt:lpstr>Segoe UI Light</vt:lpstr>
      <vt:lpstr>Arial Unicode MS</vt:lpstr>
      <vt:lpstr>等线</vt:lpstr>
      <vt:lpstr>Office 主题​​</vt:lpstr>
      <vt:lpstr>1_OfficePLUS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Xu</dc:creator>
  <cp:lastModifiedBy>三火</cp:lastModifiedBy>
  <cp:revision>176</cp:revision>
  <dcterms:created xsi:type="dcterms:W3CDTF">2019-07-26T03:20:00Z</dcterms:created>
  <dcterms:modified xsi:type="dcterms:W3CDTF">2021-07-10T07:19:12Z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2019-07-26T03:54:22.9434885Z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c6c83129-e260-4e7e-a13c-00cd4ae7ec28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2052-11.1.0.10214</vt:lpwstr>
  </property>
</Properties>
</file>